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63" r:id="rId4"/>
    <p:sldId id="264" r:id="rId6"/>
    <p:sldId id="265" r:id="rId7"/>
    <p:sldId id="400" r:id="rId8"/>
    <p:sldId id="268" r:id="rId9"/>
    <p:sldId id="310" r:id="rId10"/>
    <p:sldId id="4895" r:id="rId11"/>
    <p:sldId id="4902" r:id="rId12"/>
    <p:sldId id="267" r:id="rId13"/>
    <p:sldId id="4896" r:id="rId14"/>
    <p:sldId id="4908" r:id="rId15"/>
    <p:sldId id="269" r:id="rId16"/>
    <p:sldId id="384" r:id="rId17"/>
    <p:sldId id="266" r:id="rId18"/>
  </p:sldIdLst>
  <p:sldSz cx="9144000" cy="6858000" type="screen4x3"/>
  <p:notesSz cx="6858000" cy="9144000"/>
  <p:custDataLst>
    <p:tags r:id="rId23"/>
  </p:custDataLst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李鹏飞_6bQfzI3a" initials="李" lastIdx="0" clrIdx="0"/>
  <p:cmAuthor id="2" name="熊仪_aYju7RJj" initials="熊" lastIdx="0" clrIdx="0"/>
  <p:cmAuthor id="3" name="李晓菲_MZFnUzi6" initials="李" lastIdx="0" clrIdx="0"/>
  <p:cmAuthor id="4" name="哒哒 熊猫" initials="哒" lastIdx="1" clrIdx="0"/>
  <p:cmAuthor id="5" name="小珞_QjMfU7FR" initials="小" lastIdx="0" clrIdx="0"/>
  <p:cmAuthor id="6" name="yifei" initials="y" lastIdx="1" clrIdx="7"/>
  <p:cmAuthor id="7" name="骆倩怡_Znauj26B" initials="骆" lastIdx="0" clrIdx="0"/>
  <p:cmAuthor id="8" name="kingsoft" initials="k" lastIdx="1" clrIdx="1"/>
  <p:cmAuthor id="9" name="ADMIN" initials="A" lastIdx="1" clrIdx="8"/>
  <p:cmAuthor id="10" name="zhouzean" initials="z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90" d="100"/>
          <a:sy n="90" d="100"/>
        </p:scale>
        <p:origin x="1680" y="72"/>
      </p:cViewPr>
      <p:guideLst>
        <p:guide orient="horz" pos="220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gs" Target="tags/tag200.xml"/><Relationship Id="rId22" Type="http://schemas.openxmlformats.org/officeDocument/2006/relationships/commentAuthors" Target="commentAuthors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2A48B96-639E-45A3-A0BA-2464DFDB1FAA}" type="datetimeFigureOut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2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629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miter lim="800000"/>
          </a:ln>
        </p:spPr>
      </p:sp>
      <p:sp>
        <p:nvSpPr>
          <p:cNvPr id="32771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zh-CN" altLang="en-US" dirty="0"/>
          </a:p>
        </p:txBody>
      </p:sp>
      <p:sp>
        <p:nvSpPr>
          <p:cNvPr id="3277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zh-CN" altLang="en-US" dirty="0"/>
          </a:p>
        </p:txBody>
      </p:sp>
      <p:sp>
        <p:nvSpPr>
          <p:cNvPr id="522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miter lim="800000"/>
          </a:ln>
        </p:spPr>
      </p:sp>
      <p:sp>
        <p:nvSpPr>
          <p:cNvPr id="34819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zh-CN" altLang="en-US" dirty="0"/>
          </a:p>
        </p:txBody>
      </p:sp>
      <p:sp>
        <p:nvSpPr>
          <p:cNvPr id="3482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zh-CN" altLang="en-US" dirty="0"/>
          </a:p>
        </p:txBody>
      </p:sp>
      <p:sp>
        <p:nvSpPr>
          <p:cNvPr id="3686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r>
              <a:rPr lang="en-US" altLang="zh-CN" dirty="0"/>
              <a:t>95b6284f-2930-4073-bdee-e0e163e0918c.source.default.zh-Hans</a:t>
            </a:r>
            <a:endParaRPr lang="zh-CN" altLang="en-US" dirty="0"/>
          </a:p>
        </p:txBody>
      </p:sp>
      <p:sp>
        <p:nvSpPr>
          <p:cNvPr id="389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>
              <a:buNone/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zh-CN" altLang="en-US" dirty="0"/>
          </a:p>
        </p:txBody>
      </p:sp>
      <p:sp>
        <p:nvSpPr>
          <p:cNvPr id="4096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5059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zh-CN" altLang="en-US" dirty="0"/>
          </a:p>
        </p:txBody>
      </p:sp>
      <p:sp>
        <p:nvSpPr>
          <p:cNvPr id="4506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7107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r>
              <a:rPr lang="en-US" altLang="zh-CN" dirty="0"/>
              <a:t>bb4a3963-0b56-4b28-86be-4ebb2b443dec.source.default.zh-Hans</a:t>
            </a:r>
            <a:endParaRPr lang="zh-CN" altLang="en-US" dirty="0"/>
          </a:p>
        </p:txBody>
      </p:sp>
      <p:sp>
        <p:nvSpPr>
          <p:cNvPr id="4710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>
              <a:buNone/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7107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r>
              <a:rPr lang="en-US" altLang="zh-CN" dirty="0"/>
              <a:t>bb4a3963-0b56-4b28-86be-4ebb2b443dec.source.default.zh-Hans</a:t>
            </a:r>
            <a:endParaRPr lang="zh-CN" altLang="en-US" dirty="0"/>
          </a:p>
        </p:txBody>
      </p:sp>
      <p:sp>
        <p:nvSpPr>
          <p:cNvPr id="4710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>
              <a:buNone/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zh-CN" altLang="en-US" dirty="0"/>
          </a:p>
        </p:txBody>
      </p:sp>
      <p:sp>
        <p:nvSpPr>
          <p:cNvPr id="4915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63.xml"/><Relationship Id="rId8" Type="http://schemas.openxmlformats.org/officeDocument/2006/relationships/tags" Target="../tags/tag62.xml"/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5" Type="http://schemas.openxmlformats.org/officeDocument/2006/relationships/tags" Target="../tags/tag69.xml"/><Relationship Id="rId14" Type="http://schemas.openxmlformats.org/officeDocument/2006/relationships/tags" Target="../tags/tag68.xml"/><Relationship Id="rId13" Type="http://schemas.openxmlformats.org/officeDocument/2006/relationships/tags" Target="../tags/tag67.xml"/><Relationship Id="rId12" Type="http://schemas.openxmlformats.org/officeDocument/2006/relationships/tags" Target="../tags/tag66.xml"/><Relationship Id="rId11" Type="http://schemas.openxmlformats.org/officeDocument/2006/relationships/tags" Target="../tags/tag65.xml"/><Relationship Id="rId10" Type="http://schemas.openxmlformats.org/officeDocument/2006/relationships/tags" Target="../tags/tag64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84.xml"/><Relationship Id="rId8" Type="http://schemas.openxmlformats.org/officeDocument/2006/relationships/tags" Target="../tags/tag83.xml"/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5" Type="http://schemas.openxmlformats.org/officeDocument/2006/relationships/tags" Target="../tags/tag90.xml"/><Relationship Id="rId14" Type="http://schemas.openxmlformats.org/officeDocument/2006/relationships/tags" Target="../tags/tag89.xml"/><Relationship Id="rId13" Type="http://schemas.openxmlformats.org/officeDocument/2006/relationships/tags" Target="../tags/tag88.xml"/><Relationship Id="rId12" Type="http://schemas.openxmlformats.org/officeDocument/2006/relationships/tags" Target="../tags/tag87.xml"/><Relationship Id="rId11" Type="http://schemas.openxmlformats.org/officeDocument/2006/relationships/tags" Target="../tags/tag86.xml"/><Relationship Id="rId10" Type="http://schemas.openxmlformats.org/officeDocument/2006/relationships/tags" Target="../tags/tag85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31.xml"/><Relationship Id="rId4" Type="http://schemas.openxmlformats.org/officeDocument/2006/relationships/tags" Target="../tags/tag130.xml"/><Relationship Id="rId3" Type="http://schemas.openxmlformats.org/officeDocument/2006/relationships/tags" Target="../tags/tag129.xml"/><Relationship Id="rId2" Type="http://schemas.openxmlformats.org/officeDocument/2006/relationships/tags" Target="../tags/tag128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39.xml"/><Relationship Id="rId8" Type="http://schemas.openxmlformats.org/officeDocument/2006/relationships/tags" Target="../tags/tag138.xml"/><Relationship Id="rId7" Type="http://schemas.openxmlformats.org/officeDocument/2006/relationships/tags" Target="../tags/tag137.xml"/><Relationship Id="rId6" Type="http://schemas.openxmlformats.org/officeDocument/2006/relationships/tags" Target="../tags/tag136.xml"/><Relationship Id="rId5" Type="http://schemas.openxmlformats.org/officeDocument/2006/relationships/tags" Target="../tags/tag135.xml"/><Relationship Id="rId4" Type="http://schemas.openxmlformats.org/officeDocument/2006/relationships/tags" Target="../tags/tag134.xml"/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5" Type="http://schemas.openxmlformats.org/officeDocument/2006/relationships/tags" Target="../tags/tag145.xml"/><Relationship Id="rId14" Type="http://schemas.openxmlformats.org/officeDocument/2006/relationships/tags" Target="../tags/tag144.xml"/><Relationship Id="rId13" Type="http://schemas.openxmlformats.org/officeDocument/2006/relationships/tags" Target="../tags/tag143.xml"/><Relationship Id="rId12" Type="http://schemas.openxmlformats.org/officeDocument/2006/relationships/tags" Target="../tags/tag142.xml"/><Relationship Id="rId11" Type="http://schemas.openxmlformats.org/officeDocument/2006/relationships/tags" Target="../tags/tag141.xml"/><Relationship Id="rId10" Type="http://schemas.openxmlformats.org/officeDocument/2006/relationships/tags" Target="../tags/tag140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4"/>
          <p:cNvSpPr/>
          <p:nvPr>
            <p:custDataLst>
              <p:tags r:id="rId2"/>
            </p:custDataLst>
          </p:nvPr>
        </p:nvSpPr>
        <p:spPr>
          <a:xfrm>
            <a:off x="-11112" y="857250"/>
            <a:ext cx="4505325" cy="51435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9" h="10862">
                <a:moveTo>
                  <a:pt x="0" y="0"/>
                </a:moveTo>
                <a:lnTo>
                  <a:pt x="7595" y="0"/>
                </a:lnTo>
                <a:lnTo>
                  <a:pt x="7612" y="22"/>
                </a:lnTo>
                <a:cubicBezTo>
                  <a:pt x="8770" y="1514"/>
                  <a:pt x="9459" y="3388"/>
                  <a:pt x="9459" y="5423"/>
                </a:cubicBezTo>
                <a:cubicBezTo>
                  <a:pt x="9459" y="7458"/>
                  <a:pt x="8770" y="9332"/>
                  <a:pt x="7612" y="10824"/>
                </a:cubicBezTo>
                <a:lnTo>
                  <a:pt x="7582" y="10862"/>
                </a:lnTo>
                <a:lnTo>
                  <a:pt x="0" y="1086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任意多边形 11"/>
          <p:cNvSpPr/>
          <p:nvPr>
            <p:custDataLst>
              <p:tags r:id="rId3"/>
            </p:custDataLst>
          </p:nvPr>
        </p:nvSpPr>
        <p:spPr>
          <a:xfrm rot="16200000">
            <a:off x="-1037431" y="1883569"/>
            <a:ext cx="5143500" cy="309086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858" h="6488">
                <a:moveTo>
                  <a:pt x="0" y="0"/>
                </a:moveTo>
                <a:lnTo>
                  <a:pt x="10858" y="0"/>
                </a:lnTo>
                <a:lnTo>
                  <a:pt x="10858" y="2789"/>
                </a:lnTo>
                <a:lnTo>
                  <a:pt x="10834" y="2850"/>
                </a:lnTo>
                <a:cubicBezTo>
                  <a:pt x="9962" y="4984"/>
                  <a:pt x="7865" y="6488"/>
                  <a:pt x="5417" y="6488"/>
                </a:cubicBezTo>
                <a:cubicBezTo>
                  <a:pt x="2982" y="6488"/>
                  <a:pt x="895" y="5001"/>
                  <a:pt x="15" y="2885"/>
                </a:cubicBezTo>
                <a:lnTo>
                  <a:pt x="0" y="284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1524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任意多边形 10"/>
          <p:cNvSpPr/>
          <p:nvPr>
            <p:custDataLst>
              <p:tags r:id="rId4"/>
            </p:custDataLst>
          </p:nvPr>
        </p:nvSpPr>
        <p:spPr>
          <a:xfrm rot="16200000">
            <a:off x="-998537" y="2592388"/>
            <a:ext cx="3648075" cy="167322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660" h="3514">
                <a:moveTo>
                  <a:pt x="0" y="0"/>
                </a:moveTo>
                <a:lnTo>
                  <a:pt x="7660" y="0"/>
                </a:lnTo>
                <a:lnTo>
                  <a:pt x="7659" y="14"/>
                </a:lnTo>
                <a:cubicBezTo>
                  <a:pt x="7485" y="1975"/>
                  <a:pt x="5837" y="3514"/>
                  <a:pt x="3830" y="3514"/>
                </a:cubicBezTo>
                <a:cubicBezTo>
                  <a:pt x="1822" y="3514"/>
                  <a:pt x="173" y="1974"/>
                  <a:pt x="1" y="1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圆角矩形 24"/>
          <p:cNvSpPr/>
          <p:nvPr>
            <p:custDataLst>
              <p:tags r:id="rId5"/>
            </p:custDataLst>
          </p:nvPr>
        </p:nvSpPr>
        <p:spPr>
          <a:xfrm rot="10800000">
            <a:off x="3867150" y="3749675"/>
            <a:ext cx="4037013" cy="8255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250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8" name="直接连接符 7"/>
          <p:cNvCxnSpPr/>
          <p:nvPr>
            <p:custDataLst>
              <p:tags r:id="rId6"/>
            </p:custDataLst>
          </p:nvPr>
        </p:nvCxnSpPr>
        <p:spPr>
          <a:xfrm>
            <a:off x="8397875" y="3109913"/>
            <a:ext cx="161925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>
            <p:custDataLst>
              <p:tags r:id="rId7"/>
            </p:custDataLst>
          </p:nvPr>
        </p:nvCxnSpPr>
        <p:spPr>
          <a:xfrm>
            <a:off x="8478838" y="2308225"/>
            <a:ext cx="0" cy="446088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>
            <p:custDataLst>
              <p:tags r:id="rId8"/>
            </p:custDataLst>
          </p:nvPr>
        </p:nvCxnSpPr>
        <p:spPr>
          <a:xfrm>
            <a:off x="8478838" y="3465513"/>
            <a:ext cx="0" cy="47625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>
            <p:custDataLst>
              <p:tags r:id="rId9"/>
            </p:custDataLst>
          </p:nvPr>
        </p:nvSpPr>
        <p:spPr>
          <a:xfrm>
            <a:off x="7519988" y="4114800"/>
            <a:ext cx="404813" cy="403225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椭圆 14"/>
          <p:cNvSpPr/>
          <p:nvPr>
            <p:custDataLst>
              <p:tags r:id="rId10"/>
            </p:custDataLst>
          </p:nvPr>
        </p:nvSpPr>
        <p:spPr>
          <a:xfrm>
            <a:off x="7600950" y="4194175"/>
            <a:ext cx="242888" cy="2444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92500" lnSpcReduction="10000"/>
          </a:bodyPr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向下箭头"/>
          <p:cNvSpPr/>
          <p:nvPr>
            <p:custDataLst>
              <p:tags r:id="rId11"/>
            </p:custDataLst>
          </p:nvPr>
        </p:nvSpPr>
        <p:spPr>
          <a:xfrm>
            <a:off x="7678738" y="4264025"/>
            <a:ext cx="88900" cy="104775"/>
          </a:xfrm>
          <a:custGeom>
            <a:avLst/>
            <a:gdLst>
              <a:gd name="connsiteX0" fmla="*/ 222512 w 477622"/>
              <a:gd name="connsiteY0" fmla="*/ 0 h 559381"/>
              <a:gd name="connsiteX1" fmla="*/ 258512 w 477622"/>
              <a:gd name="connsiteY1" fmla="*/ 0 h 559381"/>
              <a:gd name="connsiteX2" fmla="*/ 258512 w 477622"/>
              <a:gd name="connsiteY2" fmla="*/ 488296 h 559381"/>
              <a:gd name="connsiteX3" fmla="*/ 452168 w 477622"/>
              <a:gd name="connsiteY3" fmla="*/ 294641 h 559381"/>
              <a:gd name="connsiteX4" fmla="*/ 477622 w 477622"/>
              <a:gd name="connsiteY4" fmla="*/ 320096 h 559381"/>
              <a:gd name="connsiteX5" fmla="*/ 264266 w 477622"/>
              <a:gd name="connsiteY5" fmla="*/ 533452 h 559381"/>
              <a:gd name="connsiteX6" fmla="*/ 264740 w 477622"/>
              <a:gd name="connsiteY6" fmla="*/ 533926 h 559381"/>
              <a:gd name="connsiteX7" fmla="*/ 239284 w 477622"/>
              <a:gd name="connsiteY7" fmla="*/ 559381 h 559381"/>
              <a:gd name="connsiteX8" fmla="*/ 238812 w 477622"/>
              <a:gd name="connsiteY8" fmla="*/ 558908 h 559381"/>
              <a:gd name="connsiteX9" fmla="*/ 238338 w 477622"/>
              <a:gd name="connsiteY9" fmla="*/ 559381 h 559381"/>
              <a:gd name="connsiteX10" fmla="*/ 212882 w 477622"/>
              <a:gd name="connsiteY10" fmla="*/ 533926 h 559381"/>
              <a:gd name="connsiteX11" fmla="*/ 213356 w 477622"/>
              <a:gd name="connsiteY11" fmla="*/ 533452 h 559381"/>
              <a:gd name="connsiteX12" fmla="*/ 0 w 477622"/>
              <a:gd name="connsiteY12" fmla="*/ 320096 h 559381"/>
              <a:gd name="connsiteX13" fmla="*/ 25456 w 477622"/>
              <a:gd name="connsiteY13" fmla="*/ 294641 h 559381"/>
              <a:gd name="connsiteX14" fmla="*/ 222512 w 477622"/>
              <a:gd name="connsiteY14" fmla="*/ 491698 h 559381"/>
              <a:gd name="connsiteX15" fmla="*/ 222512 w 477622"/>
              <a:gd name="connsiteY15" fmla="*/ 0 h 5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7622" h="559381">
                <a:moveTo>
                  <a:pt x="222512" y="0"/>
                </a:moveTo>
                <a:lnTo>
                  <a:pt x="258512" y="0"/>
                </a:lnTo>
                <a:lnTo>
                  <a:pt x="258512" y="488296"/>
                </a:lnTo>
                <a:lnTo>
                  <a:pt x="452168" y="294641"/>
                </a:lnTo>
                <a:lnTo>
                  <a:pt x="477622" y="320096"/>
                </a:lnTo>
                <a:lnTo>
                  <a:pt x="264266" y="533452"/>
                </a:lnTo>
                <a:lnTo>
                  <a:pt x="264740" y="533926"/>
                </a:lnTo>
                <a:lnTo>
                  <a:pt x="239284" y="559381"/>
                </a:lnTo>
                <a:lnTo>
                  <a:pt x="238812" y="558908"/>
                </a:lnTo>
                <a:lnTo>
                  <a:pt x="238338" y="559381"/>
                </a:lnTo>
                <a:lnTo>
                  <a:pt x="212882" y="533926"/>
                </a:lnTo>
                <a:lnTo>
                  <a:pt x="213356" y="533452"/>
                </a:lnTo>
                <a:lnTo>
                  <a:pt x="0" y="320096"/>
                </a:lnTo>
                <a:lnTo>
                  <a:pt x="25456" y="294641"/>
                </a:lnTo>
                <a:lnTo>
                  <a:pt x="222512" y="491698"/>
                </a:lnTo>
                <a:lnTo>
                  <a:pt x="222512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17" name="任意多边形 13"/>
          <p:cNvSpPr/>
          <p:nvPr>
            <p:custDataLst>
              <p:tags r:id="rId12"/>
            </p:custDataLst>
          </p:nvPr>
        </p:nvSpPr>
        <p:spPr>
          <a:xfrm>
            <a:off x="6708775" y="5354638"/>
            <a:ext cx="2435225" cy="64611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/>
          </p:nvPr>
        </p:nvSpPr>
        <p:spPr>
          <a:xfrm>
            <a:off x="1704975" y="2283143"/>
            <a:ext cx="6310313" cy="1282065"/>
          </a:xfrm>
          <a:prstGeom prst="rect">
            <a:avLst/>
          </a:prstGeom>
          <a:noFill/>
        </p:spPr>
        <p:txBody>
          <a:bodyPr lIns="91440" tIns="45720" rIns="91440" bIns="45720" rtlCol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7200" b="0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Heavy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18" name="署名占位符 10"/>
          <p:cNvSpPr>
            <a:spLocks noGrp="1"/>
          </p:cNvSpPr>
          <p:nvPr>
            <p:ph type="body" sz="quarter" idx="17"/>
          </p:nvPr>
        </p:nvSpPr>
        <p:spPr>
          <a:xfrm>
            <a:off x="1704974" y="4064232"/>
            <a:ext cx="5692139" cy="4924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20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3"/>
            </p:custDataLst>
          </p:nvPr>
        </p:nvSpPr>
        <p:spPr>
          <a:xfrm>
            <a:off x="458788" y="5592763"/>
            <a:ext cx="2025650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9" name="页脚占位符 4"/>
          <p:cNvSpPr>
            <a:spLocks noGrp="1"/>
          </p:cNvSpPr>
          <p:nvPr>
            <p:ph type="ftr" sz="quarter" idx="3"/>
            <p:custDataLst>
              <p:tags r:id="rId1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" name="灯片编号占位符 5"/>
          <p:cNvSpPr>
            <a:spLocks noGrp="1"/>
          </p:cNvSpPr>
          <p:nvPr>
            <p:ph type="sldNum" sz="quarter" idx="4"/>
            <p:custDataLst>
              <p:tags r:id="rId15"/>
            </p:custDataLst>
          </p:nvPr>
        </p:nvSpPr>
        <p:spPr>
          <a:xfrm>
            <a:off x="6657975" y="5592763"/>
            <a:ext cx="2025650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7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2"/>
          </p:nvPr>
        </p:nvSpPr>
        <p:spPr>
          <a:xfrm>
            <a:off x="521970" y="1833563"/>
            <a:ext cx="8099316" cy="304165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lt"/>
                <a:cs typeface="MiSans Normal" charset="-122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</p:nvPr>
        </p:nvSpPr>
        <p:spPr>
          <a:xfrm>
            <a:off x="521970" y="1127250"/>
            <a:ext cx="8100060" cy="540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charset="-122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2"/>
            <p:custDataLst>
              <p:tags r:id="rId3"/>
            </p:custDataLst>
          </p:nvPr>
        </p:nvSpPr>
        <p:spPr>
          <a:xfrm>
            <a:off x="520700" y="5592763"/>
            <a:ext cx="1963738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4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22"/>
          <p:cNvSpPr/>
          <p:nvPr>
            <p:custDataLst>
              <p:tags r:id="rId2"/>
            </p:custDataLst>
          </p:nvPr>
        </p:nvSpPr>
        <p:spPr>
          <a:xfrm>
            <a:off x="-11112" y="857250"/>
            <a:ext cx="4505325" cy="51435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9" h="10862">
                <a:moveTo>
                  <a:pt x="0" y="0"/>
                </a:moveTo>
                <a:lnTo>
                  <a:pt x="7595" y="0"/>
                </a:lnTo>
                <a:lnTo>
                  <a:pt x="7612" y="22"/>
                </a:lnTo>
                <a:cubicBezTo>
                  <a:pt x="8770" y="1514"/>
                  <a:pt x="9459" y="3388"/>
                  <a:pt x="9459" y="5423"/>
                </a:cubicBezTo>
                <a:cubicBezTo>
                  <a:pt x="9459" y="7458"/>
                  <a:pt x="8770" y="9332"/>
                  <a:pt x="7612" y="10824"/>
                </a:cubicBezTo>
                <a:lnTo>
                  <a:pt x="7582" y="10862"/>
                </a:lnTo>
                <a:lnTo>
                  <a:pt x="0" y="1086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任意多边形 23"/>
          <p:cNvSpPr/>
          <p:nvPr>
            <p:custDataLst>
              <p:tags r:id="rId3"/>
            </p:custDataLst>
          </p:nvPr>
        </p:nvSpPr>
        <p:spPr>
          <a:xfrm rot="16200000">
            <a:off x="-1037431" y="1883569"/>
            <a:ext cx="5143500" cy="309086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858" h="6488">
                <a:moveTo>
                  <a:pt x="0" y="0"/>
                </a:moveTo>
                <a:lnTo>
                  <a:pt x="10858" y="0"/>
                </a:lnTo>
                <a:lnTo>
                  <a:pt x="10858" y="2789"/>
                </a:lnTo>
                <a:lnTo>
                  <a:pt x="10834" y="2850"/>
                </a:lnTo>
                <a:cubicBezTo>
                  <a:pt x="9962" y="4984"/>
                  <a:pt x="7865" y="6488"/>
                  <a:pt x="5417" y="6488"/>
                </a:cubicBezTo>
                <a:cubicBezTo>
                  <a:pt x="2982" y="6488"/>
                  <a:pt x="895" y="5001"/>
                  <a:pt x="15" y="2885"/>
                </a:cubicBezTo>
                <a:lnTo>
                  <a:pt x="0" y="284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1524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任意多边形 25"/>
          <p:cNvSpPr/>
          <p:nvPr>
            <p:custDataLst>
              <p:tags r:id="rId4"/>
            </p:custDataLst>
          </p:nvPr>
        </p:nvSpPr>
        <p:spPr>
          <a:xfrm rot="16200000">
            <a:off x="-1002506" y="2596356"/>
            <a:ext cx="3648075" cy="1665288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660" h="3514">
                <a:moveTo>
                  <a:pt x="0" y="0"/>
                </a:moveTo>
                <a:lnTo>
                  <a:pt x="7660" y="0"/>
                </a:lnTo>
                <a:lnTo>
                  <a:pt x="7659" y="14"/>
                </a:lnTo>
                <a:cubicBezTo>
                  <a:pt x="7485" y="1975"/>
                  <a:pt x="5837" y="3514"/>
                  <a:pt x="3830" y="3514"/>
                </a:cubicBezTo>
                <a:cubicBezTo>
                  <a:pt x="1822" y="3514"/>
                  <a:pt x="173" y="1974"/>
                  <a:pt x="1" y="1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圆角矩形 29"/>
          <p:cNvSpPr/>
          <p:nvPr>
            <p:custDataLst>
              <p:tags r:id="rId5"/>
            </p:custDataLst>
          </p:nvPr>
        </p:nvSpPr>
        <p:spPr>
          <a:xfrm rot="10800000">
            <a:off x="3867150" y="3749675"/>
            <a:ext cx="4037013" cy="8255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250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8" name="直接连接符 7"/>
          <p:cNvCxnSpPr/>
          <p:nvPr>
            <p:custDataLst>
              <p:tags r:id="rId6"/>
            </p:custDataLst>
          </p:nvPr>
        </p:nvCxnSpPr>
        <p:spPr>
          <a:xfrm>
            <a:off x="8397875" y="3094038"/>
            <a:ext cx="161925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>
            <p:custDataLst>
              <p:tags r:id="rId7"/>
            </p:custDataLst>
          </p:nvPr>
        </p:nvCxnSpPr>
        <p:spPr>
          <a:xfrm>
            <a:off x="8478838" y="2292350"/>
            <a:ext cx="0" cy="446088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>
            <p:custDataLst>
              <p:tags r:id="rId8"/>
            </p:custDataLst>
          </p:nvPr>
        </p:nvCxnSpPr>
        <p:spPr>
          <a:xfrm>
            <a:off x="8478838" y="3448050"/>
            <a:ext cx="0" cy="477838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>
            <p:custDataLst>
              <p:tags r:id="rId9"/>
            </p:custDataLst>
          </p:nvPr>
        </p:nvSpPr>
        <p:spPr>
          <a:xfrm>
            <a:off x="7512050" y="4183063"/>
            <a:ext cx="404813" cy="403225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椭圆 14"/>
          <p:cNvSpPr/>
          <p:nvPr>
            <p:custDataLst>
              <p:tags r:id="rId10"/>
            </p:custDataLst>
          </p:nvPr>
        </p:nvSpPr>
        <p:spPr>
          <a:xfrm>
            <a:off x="7593013" y="4262438"/>
            <a:ext cx="242888" cy="2444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92500" lnSpcReduction="10000"/>
          </a:bodyPr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向下箭头"/>
          <p:cNvSpPr/>
          <p:nvPr>
            <p:custDataLst>
              <p:tags r:id="rId11"/>
            </p:custDataLst>
          </p:nvPr>
        </p:nvSpPr>
        <p:spPr>
          <a:xfrm>
            <a:off x="7670800" y="4332288"/>
            <a:ext cx="88900" cy="104775"/>
          </a:xfrm>
          <a:custGeom>
            <a:avLst/>
            <a:gdLst>
              <a:gd name="connsiteX0" fmla="*/ 222512 w 477622"/>
              <a:gd name="connsiteY0" fmla="*/ 0 h 559381"/>
              <a:gd name="connsiteX1" fmla="*/ 258512 w 477622"/>
              <a:gd name="connsiteY1" fmla="*/ 0 h 559381"/>
              <a:gd name="connsiteX2" fmla="*/ 258512 w 477622"/>
              <a:gd name="connsiteY2" fmla="*/ 488296 h 559381"/>
              <a:gd name="connsiteX3" fmla="*/ 452168 w 477622"/>
              <a:gd name="connsiteY3" fmla="*/ 294641 h 559381"/>
              <a:gd name="connsiteX4" fmla="*/ 477622 w 477622"/>
              <a:gd name="connsiteY4" fmla="*/ 320096 h 559381"/>
              <a:gd name="connsiteX5" fmla="*/ 264266 w 477622"/>
              <a:gd name="connsiteY5" fmla="*/ 533452 h 559381"/>
              <a:gd name="connsiteX6" fmla="*/ 264740 w 477622"/>
              <a:gd name="connsiteY6" fmla="*/ 533926 h 559381"/>
              <a:gd name="connsiteX7" fmla="*/ 239284 w 477622"/>
              <a:gd name="connsiteY7" fmla="*/ 559381 h 559381"/>
              <a:gd name="connsiteX8" fmla="*/ 238812 w 477622"/>
              <a:gd name="connsiteY8" fmla="*/ 558908 h 559381"/>
              <a:gd name="connsiteX9" fmla="*/ 238338 w 477622"/>
              <a:gd name="connsiteY9" fmla="*/ 559381 h 559381"/>
              <a:gd name="connsiteX10" fmla="*/ 212882 w 477622"/>
              <a:gd name="connsiteY10" fmla="*/ 533926 h 559381"/>
              <a:gd name="connsiteX11" fmla="*/ 213356 w 477622"/>
              <a:gd name="connsiteY11" fmla="*/ 533452 h 559381"/>
              <a:gd name="connsiteX12" fmla="*/ 0 w 477622"/>
              <a:gd name="connsiteY12" fmla="*/ 320096 h 559381"/>
              <a:gd name="connsiteX13" fmla="*/ 25456 w 477622"/>
              <a:gd name="connsiteY13" fmla="*/ 294641 h 559381"/>
              <a:gd name="connsiteX14" fmla="*/ 222512 w 477622"/>
              <a:gd name="connsiteY14" fmla="*/ 491698 h 559381"/>
              <a:gd name="connsiteX15" fmla="*/ 222512 w 477622"/>
              <a:gd name="connsiteY15" fmla="*/ 0 h 5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7622" h="559381">
                <a:moveTo>
                  <a:pt x="222512" y="0"/>
                </a:moveTo>
                <a:lnTo>
                  <a:pt x="258512" y="0"/>
                </a:lnTo>
                <a:lnTo>
                  <a:pt x="258512" y="488296"/>
                </a:lnTo>
                <a:lnTo>
                  <a:pt x="452168" y="294641"/>
                </a:lnTo>
                <a:lnTo>
                  <a:pt x="477622" y="320096"/>
                </a:lnTo>
                <a:lnTo>
                  <a:pt x="264266" y="533452"/>
                </a:lnTo>
                <a:lnTo>
                  <a:pt x="264740" y="533926"/>
                </a:lnTo>
                <a:lnTo>
                  <a:pt x="239284" y="559381"/>
                </a:lnTo>
                <a:lnTo>
                  <a:pt x="238812" y="558908"/>
                </a:lnTo>
                <a:lnTo>
                  <a:pt x="238338" y="559381"/>
                </a:lnTo>
                <a:lnTo>
                  <a:pt x="212882" y="533926"/>
                </a:lnTo>
                <a:lnTo>
                  <a:pt x="213356" y="533452"/>
                </a:lnTo>
                <a:lnTo>
                  <a:pt x="0" y="320096"/>
                </a:lnTo>
                <a:lnTo>
                  <a:pt x="25456" y="294641"/>
                </a:lnTo>
                <a:lnTo>
                  <a:pt x="222512" y="491698"/>
                </a:lnTo>
                <a:lnTo>
                  <a:pt x="222512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17" name="任意多边形 43"/>
          <p:cNvSpPr/>
          <p:nvPr>
            <p:custDataLst>
              <p:tags r:id="rId12"/>
            </p:custDataLst>
          </p:nvPr>
        </p:nvSpPr>
        <p:spPr>
          <a:xfrm>
            <a:off x="6708775" y="5354638"/>
            <a:ext cx="2435225" cy="64611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/>
          </p:nvPr>
        </p:nvSpPr>
        <p:spPr>
          <a:xfrm>
            <a:off x="1814036" y="2283143"/>
            <a:ext cx="6187916" cy="1279208"/>
          </a:xfrm>
          <a:prstGeom prst="rect">
            <a:avLst/>
          </a:prstGeom>
          <a:noFill/>
        </p:spPr>
        <p:txBody>
          <a:bodyPr lIns="91440" tIns="45720" rIns="91440" bIns="45720" rtlCol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72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Heavy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18" name="署名占位符 10"/>
          <p:cNvSpPr>
            <a:spLocks noGrp="1"/>
          </p:cNvSpPr>
          <p:nvPr>
            <p:ph type="body" sz="quarter" idx="17"/>
          </p:nvPr>
        </p:nvSpPr>
        <p:spPr>
          <a:xfrm>
            <a:off x="1814036" y="4138609"/>
            <a:ext cx="5583077" cy="4924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20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3"/>
            </p:custDataLst>
          </p:nvPr>
        </p:nvSpPr>
        <p:spPr>
          <a:xfrm>
            <a:off x="458788" y="5592763"/>
            <a:ext cx="2025650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9" name="页脚占位符 4"/>
          <p:cNvSpPr>
            <a:spLocks noGrp="1"/>
          </p:cNvSpPr>
          <p:nvPr>
            <p:ph type="ftr" sz="quarter" idx="3"/>
            <p:custDataLst>
              <p:tags r:id="rId1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" name="灯片编号占位符 5"/>
          <p:cNvSpPr>
            <a:spLocks noGrp="1"/>
          </p:cNvSpPr>
          <p:nvPr>
            <p:ph type="sldNum" sz="quarter" idx="4"/>
            <p:custDataLst>
              <p:tags r:id="rId15"/>
            </p:custDataLst>
          </p:nvPr>
        </p:nvSpPr>
        <p:spPr>
          <a:xfrm>
            <a:off x="6657975" y="5592763"/>
            <a:ext cx="2025650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4"/>
          <p:cNvSpPr/>
          <p:nvPr>
            <p:custDataLst>
              <p:tags r:id="rId2"/>
            </p:custDataLst>
          </p:nvPr>
        </p:nvSpPr>
        <p:spPr>
          <a:xfrm>
            <a:off x="-11112" y="857250"/>
            <a:ext cx="4505325" cy="51435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9" h="10862">
                <a:moveTo>
                  <a:pt x="0" y="0"/>
                </a:moveTo>
                <a:lnTo>
                  <a:pt x="7595" y="0"/>
                </a:lnTo>
                <a:lnTo>
                  <a:pt x="7612" y="22"/>
                </a:lnTo>
                <a:cubicBezTo>
                  <a:pt x="8770" y="1514"/>
                  <a:pt x="9459" y="3388"/>
                  <a:pt x="9459" y="5423"/>
                </a:cubicBezTo>
                <a:cubicBezTo>
                  <a:pt x="9459" y="7458"/>
                  <a:pt x="8770" y="9332"/>
                  <a:pt x="7612" y="10824"/>
                </a:cubicBezTo>
                <a:lnTo>
                  <a:pt x="7582" y="10862"/>
                </a:lnTo>
                <a:lnTo>
                  <a:pt x="0" y="1086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任意多边形 11"/>
          <p:cNvSpPr/>
          <p:nvPr>
            <p:custDataLst>
              <p:tags r:id="rId3"/>
            </p:custDataLst>
          </p:nvPr>
        </p:nvSpPr>
        <p:spPr>
          <a:xfrm rot="16200000">
            <a:off x="-1037431" y="1883569"/>
            <a:ext cx="5143500" cy="309086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858" h="6488">
                <a:moveTo>
                  <a:pt x="0" y="0"/>
                </a:moveTo>
                <a:lnTo>
                  <a:pt x="10858" y="0"/>
                </a:lnTo>
                <a:lnTo>
                  <a:pt x="10858" y="2789"/>
                </a:lnTo>
                <a:lnTo>
                  <a:pt x="10834" y="2850"/>
                </a:lnTo>
                <a:cubicBezTo>
                  <a:pt x="9962" y="4984"/>
                  <a:pt x="7865" y="6488"/>
                  <a:pt x="5417" y="6488"/>
                </a:cubicBezTo>
                <a:cubicBezTo>
                  <a:pt x="2982" y="6488"/>
                  <a:pt x="895" y="5001"/>
                  <a:pt x="15" y="2885"/>
                </a:cubicBezTo>
                <a:lnTo>
                  <a:pt x="0" y="284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1524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任意多边形 10"/>
          <p:cNvSpPr/>
          <p:nvPr>
            <p:custDataLst>
              <p:tags r:id="rId4"/>
            </p:custDataLst>
          </p:nvPr>
        </p:nvSpPr>
        <p:spPr>
          <a:xfrm rot="16200000">
            <a:off x="-998537" y="2592388"/>
            <a:ext cx="3648075" cy="167322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660" h="3514">
                <a:moveTo>
                  <a:pt x="0" y="0"/>
                </a:moveTo>
                <a:lnTo>
                  <a:pt x="7660" y="0"/>
                </a:lnTo>
                <a:lnTo>
                  <a:pt x="7659" y="14"/>
                </a:lnTo>
                <a:cubicBezTo>
                  <a:pt x="7485" y="1975"/>
                  <a:pt x="5837" y="3514"/>
                  <a:pt x="3830" y="3514"/>
                </a:cubicBezTo>
                <a:cubicBezTo>
                  <a:pt x="1822" y="3514"/>
                  <a:pt x="173" y="1974"/>
                  <a:pt x="1" y="1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圆角矩形 24"/>
          <p:cNvSpPr/>
          <p:nvPr>
            <p:custDataLst>
              <p:tags r:id="rId5"/>
            </p:custDataLst>
          </p:nvPr>
        </p:nvSpPr>
        <p:spPr>
          <a:xfrm rot="10800000">
            <a:off x="3867150" y="3749675"/>
            <a:ext cx="4037013" cy="8255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250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8" name="直接连接符 7"/>
          <p:cNvCxnSpPr/>
          <p:nvPr>
            <p:custDataLst>
              <p:tags r:id="rId6"/>
            </p:custDataLst>
          </p:nvPr>
        </p:nvCxnSpPr>
        <p:spPr>
          <a:xfrm>
            <a:off x="8397875" y="3109913"/>
            <a:ext cx="161925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>
            <p:custDataLst>
              <p:tags r:id="rId7"/>
            </p:custDataLst>
          </p:nvPr>
        </p:nvCxnSpPr>
        <p:spPr>
          <a:xfrm>
            <a:off x="8478838" y="2308225"/>
            <a:ext cx="0" cy="446088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>
            <p:custDataLst>
              <p:tags r:id="rId8"/>
            </p:custDataLst>
          </p:nvPr>
        </p:nvCxnSpPr>
        <p:spPr>
          <a:xfrm>
            <a:off x="8478838" y="3465513"/>
            <a:ext cx="0" cy="47625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>
            <p:custDataLst>
              <p:tags r:id="rId9"/>
            </p:custDataLst>
          </p:nvPr>
        </p:nvSpPr>
        <p:spPr>
          <a:xfrm>
            <a:off x="7519988" y="4114800"/>
            <a:ext cx="404813" cy="403225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椭圆 14"/>
          <p:cNvSpPr/>
          <p:nvPr>
            <p:custDataLst>
              <p:tags r:id="rId10"/>
            </p:custDataLst>
          </p:nvPr>
        </p:nvSpPr>
        <p:spPr>
          <a:xfrm>
            <a:off x="7600950" y="4194175"/>
            <a:ext cx="242888" cy="2444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92500" lnSpcReduction="10000"/>
          </a:bodyPr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向下箭头"/>
          <p:cNvSpPr/>
          <p:nvPr>
            <p:custDataLst>
              <p:tags r:id="rId11"/>
            </p:custDataLst>
          </p:nvPr>
        </p:nvSpPr>
        <p:spPr>
          <a:xfrm>
            <a:off x="7678738" y="4264025"/>
            <a:ext cx="88900" cy="104775"/>
          </a:xfrm>
          <a:custGeom>
            <a:avLst/>
            <a:gdLst>
              <a:gd name="connsiteX0" fmla="*/ 222512 w 477622"/>
              <a:gd name="connsiteY0" fmla="*/ 0 h 559381"/>
              <a:gd name="connsiteX1" fmla="*/ 258512 w 477622"/>
              <a:gd name="connsiteY1" fmla="*/ 0 h 559381"/>
              <a:gd name="connsiteX2" fmla="*/ 258512 w 477622"/>
              <a:gd name="connsiteY2" fmla="*/ 488296 h 559381"/>
              <a:gd name="connsiteX3" fmla="*/ 452168 w 477622"/>
              <a:gd name="connsiteY3" fmla="*/ 294641 h 559381"/>
              <a:gd name="connsiteX4" fmla="*/ 477622 w 477622"/>
              <a:gd name="connsiteY4" fmla="*/ 320096 h 559381"/>
              <a:gd name="connsiteX5" fmla="*/ 264266 w 477622"/>
              <a:gd name="connsiteY5" fmla="*/ 533452 h 559381"/>
              <a:gd name="connsiteX6" fmla="*/ 264740 w 477622"/>
              <a:gd name="connsiteY6" fmla="*/ 533926 h 559381"/>
              <a:gd name="connsiteX7" fmla="*/ 239284 w 477622"/>
              <a:gd name="connsiteY7" fmla="*/ 559381 h 559381"/>
              <a:gd name="connsiteX8" fmla="*/ 238812 w 477622"/>
              <a:gd name="connsiteY8" fmla="*/ 558908 h 559381"/>
              <a:gd name="connsiteX9" fmla="*/ 238338 w 477622"/>
              <a:gd name="connsiteY9" fmla="*/ 559381 h 559381"/>
              <a:gd name="connsiteX10" fmla="*/ 212882 w 477622"/>
              <a:gd name="connsiteY10" fmla="*/ 533926 h 559381"/>
              <a:gd name="connsiteX11" fmla="*/ 213356 w 477622"/>
              <a:gd name="connsiteY11" fmla="*/ 533452 h 559381"/>
              <a:gd name="connsiteX12" fmla="*/ 0 w 477622"/>
              <a:gd name="connsiteY12" fmla="*/ 320096 h 559381"/>
              <a:gd name="connsiteX13" fmla="*/ 25456 w 477622"/>
              <a:gd name="connsiteY13" fmla="*/ 294641 h 559381"/>
              <a:gd name="connsiteX14" fmla="*/ 222512 w 477622"/>
              <a:gd name="connsiteY14" fmla="*/ 491698 h 559381"/>
              <a:gd name="connsiteX15" fmla="*/ 222512 w 477622"/>
              <a:gd name="connsiteY15" fmla="*/ 0 h 5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7622" h="559381">
                <a:moveTo>
                  <a:pt x="222512" y="0"/>
                </a:moveTo>
                <a:lnTo>
                  <a:pt x="258512" y="0"/>
                </a:lnTo>
                <a:lnTo>
                  <a:pt x="258512" y="488296"/>
                </a:lnTo>
                <a:lnTo>
                  <a:pt x="452168" y="294641"/>
                </a:lnTo>
                <a:lnTo>
                  <a:pt x="477622" y="320096"/>
                </a:lnTo>
                <a:lnTo>
                  <a:pt x="264266" y="533452"/>
                </a:lnTo>
                <a:lnTo>
                  <a:pt x="264740" y="533926"/>
                </a:lnTo>
                <a:lnTo>
                  <a:pt x="239284" y="559381"/>
                </a:lnTo>
                <a:lnTo>
                  <a:pt x="238812" y="558908"/>
                </a:lnTo>
                <a:lnTo>
                  <a:pt x="238338" y="559381"/>
                </a:lnTo>
                <a:lnTo>
                  <a:pt x="212882" y="533926"/>
                </a:lnTo>
                <a:lnTo>
                  <a:pt x="213356" y="533452"/>
                </a:lnTo>
                <a:lnTo>
                  <a:pt x="0" y="320096"/>
                </a:lnTo>
                <a:lnTo>
                  <a:pt x="25456" y="294641"/>
                </a:lnTo>
                <a:lnTo>
                  <a:pt x="222512" y="491698"/>
                </a:lnTo>
                <a:lnTo>
                  <a:pt x="222512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17" name="任意多边形 13"/>
          <p:cNvSpPr/>
          <p:nvPr>
            <p:custDataLst>
              <p:tags r:id="rId12"/>
            </p:custDataLst>
          </p:nvPr>
        </p:nvSpPr>
        <p:spPr>
          <a:xfrm>
            <a:off x="6708775" y="5354638"/>
            <a:ext cx="2435225" cy="64611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/>
          </p:nvPr>
        </p:nvSpPr>
        <p:spPr>
          <a:xfrm>
            <a:off x="1704975" y="2283143"/>
            <a:ext cx="6310313" cy="1282065"/>
          </a:xfrm>
          <a:prstGeom prst="rect">
            <a:avLst/>
          </a:prstGeom>
          <a:noFill/>
        </p:spPr>
        <p:txBody>
          <a:bodyPr lIns="91440" tIns="45720" rIns="91440" bIns="45720" rtlCol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7200" b="0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Heavy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18" name="署名占位符 10"/>
          <p:cNvSpPr>
            <a:spLocks noGrp="1"/>
          </p:cNvSpPr>
          <p:nvPr>
            <p:ph type="body" sz="quarter" idx="17"/>
          </p:nvPr>
        </p:nvSpPr>
        <p:spPr>
          <a:xfrm>
            <a:off x="1704974" y="4064232"/>
            <a:ext cx="5692139" cy="4924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20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3"/>
            </p:custDataLst>
          </p:nvPr>
        </p:nvSpPr>
        <p:spPr>
          <a:xfrm>
            <a:off x="458788" y="5592763"/>
            <a:ext cx="2025650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9" name="页脚占位符 4"/>
          <p:cNvSpPr>
            <a:spLocks noGrp="1"/>
          </p:cNvSpPr>
          <p:nvPr>
            <p:ph type="ftr" sz="quarter" idx="3"/>
            <p:custDataLst>
              <p:tags r:id="rId1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" name="灯片编号占位符 5"/>
          <p:cNvSpPr>
            <a:spLocks noGrp="1"/>
          </p:cNvSpPr>
          <p:nvPr>
            <p:ph type="sldNum" sz="quarter" idx="4"/>
            <p:custDataLst>
              <p:tags r:id="rId15"/>
            </p:custDataLst>
          </p:nvPr>
        </p:nvSpPr>
        <p:spPr>
          <a:xfrm>
            <a:off x="6657975" y="5592763"/>
            <a:ext cx="2025650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3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3"/>
          </p:nvPr>
        </p:nvSpPr>
        <p:spPr>
          <a:xfrm>
            <a:off x="521970" y="1791176"/>
            <a:ext cx="8100060" cy="3698558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7" name="标题"/>
          <p:cNvSpPr>
            <a:spLocks noGrp="1"/>
          </p:cNvSpPr>
          <p:nvPr>
            <p:ph type="title" idx="1"/>
          </p:nvPr>
        </p:nvSpPr>
        <p:spPr>
          <a:xfrm>
            <a:off x="521970" y="1127250"/>
            <a:ext cx="8100060" cy="540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 smtClea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lt"/>
                <a:cs typeface="MiSans Normal" charset="-122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520700" y="5592763"/>
            <a:ext cx="1963738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>
            <p:custDataLst>
              <p:tags r:id="rId2"/>
            </p:custDataLst>
          </p:nvPr>
        </p:nvCxnSpPr>
        <p:spPr>
          <a:xfrm>
            <a:off x="2632075" y="1963738"/>
            <a:ext cx="0" cy="3429000"/>
          </a:xfrm>
          <a:prstGeom prst="line">
            <a:avLst/>
          </a:prstGeom>
          <a:ln>
            <a:solidFill>
              <a:schemeClr val="bg2">
                <a:lumMod val="50000"/>
                <a:alpha val="2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任意多边形 7"/>
          <p:cNvSpPr/>
          <p:nvPr>
            <p:custDataLst>
              <p:tags r:id="rId3"/>
            </p:custDataLst>
          </p:nvPr>
        </p:nvSpPr>
        <p:spPr>
          <a:xfrm>
            <a:off x="-14287" y="857250"/>
            <a:ext cx="1689100" cy="6540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45" h="1373">
                <a:moveTo>
                  <a:pt x="0" y="0"/>
                </a:moveTo>
                <a:lnTo>
                  <a:pt x="3545" y="0"/>
                </a:lnTo>
                <a:lnTo>
                  <a:pt x="3545" y="1023"/>
                </a:lnTo>
                <a:cubicBezTo>
                  <a:pt x="3545" y="1217"/>
                  <a:pt x="3389" y="1373"/>
                  <a:pt x="3195" y="1373"/>
                </a:cubicBezTo>
                <a:lnTo>
                  <a:pt x="9" y="1373"/>
                </a:lnTo>
                <a:lnTo>
                  <a:pt x="0" y="137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</p:nvPr>
        </p:nvSpPr>
        <p:spPr>
          <a:xfrm>
            <a:off x="874871" y="2202180"/>
            <a:ext cx="1031558" cy="2703671"/>
          </a:xfrm>
          <a:prstGeom prst="rect">
            <a:avLst/>
          </a:prstGeom>
          <a:noFill/>
        </p:spPr>
        <p:txBody>
          <a:bodyPr vert="eaVert" lIns="91440" tIns="45720" rIns="91440" bIns="45720" rtlCol="0" anchor="ctr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2"/>
            <p:custDataLst>
              <p:tags r:id="rId4"/>
            </p:custDataLst>
          </p:nvPr>
        </p:nvSpPr>
        <p:spPr>
          <a:xfrm>
            <a:off x="458788" y="5592763"/>
            <a:ext cx="2025650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3"/>
            <p:custDataLst>
              <p:tags r:id="rId5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  <p:custDataLst>
              <p:tags r:id="rId6"/>
            </p:custDataLst>
          </p:nvPr>
        </p:nvSpPr>
        <p:spPr>
          <a:xfrm>
            <a:off x="6657975" y="5592763"/>
            <a:ext cx="2025650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>
            <p:custDataLst>
              <p:tags r:id="rId2"/>
            </p:custDataLst>
          </p:nvPr>
        </p:nvSpPr>
        <p:spPr>
          <a:xfrm rot="16200000">
            <a:off x="733425" y="1858963"/>
            <a:ext cx="3263900" cy="326390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椭圆 2"/>
          <p:cNvSpPr/>
          <p:nvPr>
            <p:custDataLst>
              <p:tags r:id="rId3"/>
            </p:custDataLst>
          </p:nvPr>
        </p:nvSpPr>
        <p:spPr>
          <a:xfrm rot="16200000">
            <a:off x="1371600" y="2497138"/>
            <a:ext cx="1987550" cy="198755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弧形 4"/>
          <p:cNvSpPr/>
          <p:nvPr>
            <p:custDataLst>
              <p:tags r:id="rId4"/>
            </p:custDataLst>
          </p:nvPr>
        </p:nvSpPr>
        <p:spPr>
          <a:xfrm>
            <a:off x="227013" y="1352550"/>
            <a:ext cx="4276725" cy="4276725"/>
          </a:xfrm>
          <a:prstGeom prst="arc">
            <a:avLst>
              <a:gd name="adj1" fmla="val 16200000"/>
              <a:gd name="adj2" fmla="val 5319923"/>
            </a:avLst>
          </a:prstGeom>
          <a:ln>
            <a:solidFill>
              <a:schemeClr val="bg2">
                <a:lumMod val="8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圆角矩形 9"/>
          <p:cNvSpPr/>
          <p:nvPr>
            <p:custDataLst>
              <p:tags r:id="rId5"/>
            </p:custDataLst>
          </p:nvPr>
        </p:nvSpPr>
        <p:spPr>
          <a:xfrm rot="10800000">
            <a:off x="5157788" y="3746500"/>
            <a:ext cx="1806575" cy="11906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475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任意多边形 13"/>
          <p:cNvSpPr/>
          <p:nvPr>
            <p:custDataLst>
              <p:tags r:id="rId6"/>
            </p:custDataLst>
          </p:nvPr>
        </p:nvSpPr>
        <p:spPr>
          <a:xfrm flipV="1">
            <a:off x="6708775" y="857250"/>
            <a:ext cx="2435225" cy="64611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8" name="节编号"/>
          <p:cNvSpPr txBox="1">
            <a:spLocks noGrp="1"/>
          </p:cNvSpPr>
          <p:nvPr>
            <p:ph type="body" idx="2"/>
          </p:nvPr>
        </p:nvSpPr>
        <p:spPr>
          <a:xfrm>
            <a:off x="1371600" y="3110389"/>
            <a:ext cx="1986915" cy="906304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6000" b="0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Heavy" charset="-122"/>
                <a:ea typeface="MiSans Heavy" charset="-122"/>
                <a:cs typeface="MiSans Normal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/>
          </p:nvPr>
        </p:nvSpPr>
        <p:spPr>
          <a:xfrm>
            <a:off x="5049679" y="2426494"/>
            <a:ext cx="3753803" cy="1263015"/>
          </a:xfrm>
          <a:prstGeom prst="rect">
            <a:avLst/>
          </a:prstGeom>
          <a:noFill/>
        </p:spPr>
        <p:txBody>
          <a:bodyPr lIns="91440" tIns="45720" rIns="91440" bIns="4572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800" b="0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MiSans Normal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12" name="日期占位符 3"/>
          <p:cNvSpPr>
            <a:spLocks noGrp="1"/>
          </p:cNvSpPr>
          <p:nvPr>
            <p:ph type="dt" sz="half" idx="12"/>
            <p:custDataLst>
              <p:tags r:id="rId7"/>
            </p:custDataLst>
          </p:nvPr>
        </p:nvSpPr>
        <p:spPr>
          <a:xfrm>
            <a:off x="458788" y="5592763"/>
            <a:ext cx="2025650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6657975" y="5592763"/>
            <a:ext cx="2025650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3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4"/>
          </p:nvPr>
        </p:nvSpPr>
        <p:spPr>
          <a:xfrm>
            <a:off x="4800600" y="1791176"/>
            <a:ext cx="3821430" cy="3698081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3"/>
          </p:nvPr>
        </p:nvSpPr>
        <p:spPr>
          <a:xfrm>
            <a:off x="521970" y="1791176"/>
            <a:ext cx="3816668" cy="3698081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8" name="标题"/>
          <p:cNvSpPr>
            <a:spLocks noGrp="1"/>
          </p:cNvSpPr>
          <p:nvPr>
            <p:ph type="title" idx="1"/>
          </p:nvPr>
        </p:nvSpPr>
        <p:spPr>
          <a:xfrm>
            <a:off x="521970" y="1127250"/>
            <a:ext cx="8100060" cy="540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 smtClea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lt"/>
                <a:cs typeface="MiSans Normal" charset="-122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4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520700" y="5592763"/>
            <a:ext cx="1963738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0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15" name="正文"/>
          <p:cNvSpPr txBox="1">
            <a:spLocks noGrp="1"/>
          </p:cNvSpPr>
          <p:nvPr>
            <p:ph idx="6"/>
          </p:nvPr>
        </p:nvSpPr>
        <p:spPr>
          <a:xfrm>
            <a:off x="4676299" y="2111216"/>
            <a:ext cx="3945731" cy="3378518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</p:nvPr>
        </p:nvSpPr>
        <p:spPr>
          <a:xfrm>
            <a:off x="4676299" y="1792605"/>
            <a:ext cx="3945731" cy="300038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charset="-122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13" name="正文"/>
          <p:cNvSpPr txBox="1">
            <a:spLocks noGrp="1"/>
          </p:cNvSpPr>
          <p:nvPr>
            <p:ph idx="4"/>
          </p:nvPr>
        </p:nvSpPr>
        <p:spPr>
          <a:xfrm>
            <a:off x="521494" y="2111216"/>
            <a:ext cx="3941445" cy="3378518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12" name="标题"/>
          <p:cNvSpPr txBox="1">
            <a:spLocks noGrp="1"/>
          </p:cNvSpPr>
          <p:nvPr>
            <p:ph type="title" idx="3"/>
          </p:nvPr>
        </p:nvSpPr>
        <p:spPr>
          <a:xfrm>
            <a:off x="521494" y="1792605"/>
            <a:ext cx="3941445" cy="300038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charset="-122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</p:nvPr>
        </p:nvSpPr>
        <p:spPr>
          <a:xfrm>
            <a:off x="521970" y="1127250"/>
            <a:ext cx="8100060" cy="540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charset="-122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6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523875" y="5592763"/>
            <a:ext cx="1960563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7"/>
          <p:cNvSpPr>
            <a:spLocks noGrp="1"/>
          </p:cNvSpPr>
          <p:nvPr>
            <p:ph type="ftr" sz="quarter" idx="1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8"/>
          <p:cNvSpPr>
            <a:spLocks noGrp="1"/>
          </p:cNvSpPr>
          <p:nvPr>
            <p:ph type="sldNum" sz="quarter" idx="1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6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</p:nvPr>
        </p:nvSpPr>
        <p:spPr>
          <a:xfrm>
            <a:off x="521970" y="1127250"/>
            <a:ext cx="8100060" cy="540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charset="-122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523875" y="5592763"/>
            <a:ext cx="1960563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4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3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3" name="日期占位符 1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522288" y="5624513"/>
            <a:ext cx="2057400" cy="274638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2"/>
          <p:cNvSpPr>
            <a:spLocks noGrp="1"/>
          </p:cNvSpPr>
          <p:nvPr>
            <p:ph type="ftr" sz="quarter" idx="3"/>
            <p:custDataLst>
              <p:tags r:id="rId4"/>
            </p:custDataLst>
          </p:nvPr>
        </p:nvSpPr>
        <p:spPr>
          <a:xfrm>
            <a:off x="3028950" y="5624513"/>
            <a:ext cx="3086100" cy="274638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6565900" y="5624513"/>
            <a:ext cx="2057400" cy="274638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3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3"/>
          </p:nvPr>
        </p:nvSpPr>
        <p:spPr>
          <a:xfrm>
            <a:off x="521970" y="1791176"/>
            <a:ext cx="8100060" cy="3698558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7" name="标题"/>
          <p:cNvSpPr>
            <a:spLocks noGrp="1"/>
          </p:cNvSpPr>
          <p:nvPr>
            <p:ph type="title" idx="1"/>
          </p:nvPr>
        </p:nvSpPr>
        <p:spPr>
          <a:xfrm>
            <a:off x="521970" y="1127250"/>
            <a:ext cx="8100060" cy="540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 smtClea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lt"/>
                <a:cs typeface="MiSans Normal" charset="-122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520700" y="5592763"/>
            <a:ext cx="1963738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3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7" name="正文"/>
          <p:cNvSpPr txBox="1">
            <a:spLocks noGrp="1"/>
          </p:cNvSpPr>
          <p:nvPr>
            <p:ph idx="2"/>
          </p:nvPr>
        </p:nvSpPr>
        <p:spPr>
          <a:xfrm>
            <a:off x="521970" y="1127284"/>
            <a:ext cx="8101489" cy="4363403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2"/>
            <p:custDataLst>
              <p:tags r:id="rId3"/>
            </p:custDataLst>
          </p:nvPr>
        </p:nvSpPr>
        <p:spPr>
          <a:xfrm>
            <a:off x="523875" y="5592763"/>
            <a:ext cx="1960563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7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2"/>
          </p:nvPr>
        </p:nvSpPr>
        <p:spPr>
          <a:xfrm>
            <a:off x="521970" y="1833563"/>
            <a:ext cx="8099316" cy="304165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lt"/>
                <a:cs typeface="MiSans Normal" charset="-122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</p:nvPr>
        </p:nvSpPr>
        <p:spPr>
          <a:xfrm>
            <a:off x="521970" y="1127250"/>
            <a:ext cx="8100060" cy="540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charset="-122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2"/>
            <p:custDataLst>
              <p:tags r:id="rId3"/>
            </p:custDataLst>
          </p:nvPr>
        </p:nvSpPr>
        <p:spPr>
          <a:xfrm>
            <a:off x="520700" y="5592763"/>
            <a:ext cx="1963738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4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22"/>
          <p:cNvSpPr/>
          <p:nvPr>
            <p:custDataLst>
              <p:tags r:id="rId2"/>
            </p:custDataLst>
          </p:nvPr>
        </p:nvSpPr>
        <p:spPr>
          <a:xfrm>
            <a:off x="-11112" y="857250"/>
            <a:ext cx="4505325" cy="51435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9" h="10862">
                <a:moveTo>
                  <a:pt x="0" y="0"/>
                </a:moveTo>
                <a:lnTo>
                  <a:pt x="7595" y="0"/>
                </a:lnTo>
                <a:lnTo>
                  <a:pt x="7612" y="22"/>
                </a:lnTo>
                <a:cubicBezTo>
                  <a:pt x="8770" y="1514"/>
                  <a:pt x="9459" y="3388"/>
                  <a:pt x="9459" y="5423"/>
                </a:cubicBezTo>
                <a:cubicBezTo>
                  <a:pt x="9459" y="7458"/>
                  <a:pt x="8770" y="9332"/>
                  <a:pt x="7612" y="10824"/>
                </a:cubicBezTo>
                <a:lnTo>
                  <a:pt x="7582" y="10862"/>
                </a:lnTo>
                <a:lnTo>
                  <a:pt x="0" y="1086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任意多边形 23"/>
          <p:cNvSpPr/>
          <p:nvPr>
            <p:custDataLst>
              <p:tags r:id="rId3"/>
            </p:custDataLst>
          </p:nvPr>
        </p:nvSpPr>
        <p:spPr>
          <a:xfrm rot="16200000">
            <a:off x="-1037431" y="1883569"/>
            <a:ext cx="5143500" cy="309086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858" h="6488">
                <a:moveTo>
                  <a:pt x="0" y="0"/>
                </a:moveTo>
                <a:lnTo>
                  <a:pt x="10858" y="0"/>
                </a:lnTo>
                <a:lnTo>
                  <a:pt x="10858" y="2789"/>
                </a:lnTo>
                <a:lnTo>
                  <a:pt x="10834" y="2850"/>
                </a:lnTo>
                <a:cubicBezTo>
                  <a:pt x="9962" y="4984"/>
                  <a:pt x="7865" y="6488"/>
                  <a:pt x="5417" y="6488"/>
                </a:cubicBezTo>
                <a:cubicBezTo>
                  <a:pt x="2982" y="6488"/>
                  <a:pt x="895" y="5001"/>
                  <a:pt x="15" y="2885"/>
                </a:cubicBezTo>
                <a:lnTo>
                  <a:pt x="0" y="284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1524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任意多边形 25"/>
          <p:cNvSpPr/>
          <p:nvPr>
            <p:custDataLst>
              <p:tags r:id="rId4"/>
            </p:custDataLst>
          </p:nvPr>
        </p:nvSpPr>
        <p:spPr>
          <a:xfrm rot="16200000">
            <a:off x="-1002506" y="2596356"/>
            <a:ext cx="3648075" cy="1665288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660" h="3514">
                <a:moveTo>
                  <a:pt x="0" y="0"/>
                </a:moveTo>
                <a:lnTo>
                  <a:pt x="7660" y="0"/>
                </a:lnTo>
                <a:lnTo>
                  <a:pt x="7659" y="14"/>
                </a:lnTo>
                <a:cubicBezTo>
                  <a:pt x="7485" y="1975"/>
                  <a:pt x="5837" y="3514"/>
                  <a:pt x="3830" y="3514"/>
                </a:cubicBezTo>
                <a:cubicBezTo>
                  <a:pt x="1822" y="3514"/>
                  <a:pt x="173" y="1974"/>
                  <a:pt x="1" y="1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圆角矩形 29"/>
          <p:cNvSpPr/>
          <p:nvPr>
            <p:custDataLst>
              <p:tags r:id="rId5"/>
            </p:custDataLst>
          </p:nvPr>
        </p:nvSpPr>
        <p:spPr>
          <a:xfrm rot="10800000">
            <a:off x="3867150" y="3749675"/>
            <a:ext cx="4037013" cy="8255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250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8" name="直接连接符 7"/>
          <p:cNvCxnSpPr/>
          <p:nvPr>
            <p:custDataLst>
              <p:tags r:id="rId6"/>
            </p:custDataLst>
          </p:nvPr>
        </p:nvCxnSpPr>
        <p:spPr>
          <a:xfrm>
            <a:off x="8397875" y="3094038"/>
            <a:ext cx="161925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>
            <p:custDataLst>
              <p:tags r:id="rId7"/>
            </p:custDataLst>
          </p:nvPr>
        </p:nvCxnSpPr>
        <p:spPr>
          <a:xfrm>
            <a:off x="8478838" y="2292350"/>
            <a:ext cx="0" cy="446088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>
            <p:custDataLst>
              <p:tags r:id="rId8"/>
            </p:custDataLst>
          </p:nvPr>
        </p:nvCxnSpPr>
        <p:spPr>
          <a:xfrm>
            <a:off x="8478838" y="3448050"/>
            <a:ext cx="0" cy="477838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>
            <p:custDataLst>
              <p:tags r:id="rId9"/>
            </p:custDataLst>
          </p:nvPr>
        </p:nvSpPr>
        <p:spPr>
          <a:xfrm>
            <a:off x="7512050" y="4183063"/>
            <a:ext cx="404813" cy="403225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椭圆 14"/>
          <p:cNvSpPr/>
          <p:nvPr>
            <p:custDataLst>
              <p:tags r:id="rId10"/>
            </p:custDataLst>
          </p:nvPr>
        </p:nvSpPr>
        <p:spPr>
          <a:xfrm>
            <a:off x="7593013" y="4262438"/>
            <a:ext cx="242888" cy="2444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92500" lnSpcReduction="10000"/>
          </a:bodyPr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向下箭头"/>
          <p:cNvSpPr/>
          <p:nvPr>
            <p:custDataLst>
              <p:tags r:id="rId11"/>
            </p:custDataLst>
          </p:nvPr>
        </p:nvSpPr>
        <p:spPr>
          <a:xfrm>
            <a:off x="7670800" y="4332288"/>
            <a:ext cx="88900" cy="104775"/>
          </a:xfrm>
          <a:custGeom>
            <a:avLst/>
            <a:gdLst>
              <a:gd name="connsiteX0" fmla="*/ 222512 w 477622"/>
              <a:gd name="connsiteY0" fmla="*/ 0 h 559381"/>
              <a:gd name="connsiteX1" fmla="*/ 258512 w 477622"/>
              <a:gd name="connsiteY1" fmla="*/ 0 h 559381"/>
              <a:gd name="connsiteX2" fmla="*/ 258512 w 477622"/>
              <a:gd name="connsiteY2" fmla="*/ 488296 h 559381"/>
              <a:gd name="connsiteX3" fmla="*/ 452168 w 477622"/>
              <a:gd name="connsiteY3" fmla="*/ 294641 h 559381"/>
              <a:gd name="connsiteX4" fmla="*/ 477622 w 477622"/>
              <a:gd name="connsiteY4" fmla="*/ 320096 h 559381"/>
              <a:gd name="connsiteX5" fmla="*/ 264266 w 477622"/>
              <a:gd name="connsiteY5" fmla="*/ 533452 h 559381"/>
              <a:gd name="connsiteX6" fmla="*/ 264740 w 477622"/>
              <a:gd name="connsiteY6" fmla="*/ 533926 h 559381"/>
              <a:gd name="connsiteX7" fmla="*/ 239284 w 477622"/>
              <a:gd name="connsiteY7" fmla="*/ 559381 h 559381"/>
              <a:gd name="connsiteX8" fmla="*/ 238812 w 477622"/>
              <a:gd name="connsiteY8" fmla="*/ 558908 h 559381"/>
              <a:gd name="connsiteX9" fmla="*/ 238338 w 477622"/>
              <a:gd name="connsiteY9" fmla="*/ 559381 h 559381"/>
              <a:gd name="connsiteX10" fmla="*/ 212882 w 477622"/>
              <a:gd name="connsiteY10" fmla="*/ 533926 h 559381"/>
              <a:gd name="connsiteX11" fmla="*/ 213356 w 477622"/>
              <a:gd name="connsiteY11" fmla="*/ 533452 h 559381"/>
              <a:gd name="connsiteX12" fmla="*/ 0 w 477622"/>
              <a:gd name="connsiteY12" fmla="*/ 320096 h 559381"/>
              <a:gd name="connsiteX13" fmla="*/ 25456 w 477622"/>
              <a:gd name="connsiteY13" fmla="*/ 294641 h 559381"/>
              <a:gd name="connsiteX14" fmla="*/ 222512 w 477622"/>
              <a:gd name="connsiteY14" fmla="*/ 491698 h 559381"/>
              <a:gd name="connsiteX15" fmla="*/ 222512 w 477622"/>
              <a:gd name="connsiteY15" fmla="*/ 0 h 5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7622" h="559381">
                <a:moveTo>
                  <a:pt x="222512" y="0"/>
                </a:moveTo>
                <a:lnTo>
                  <a:pt x="258512" y="0"/>
                </a:lnTo>
                <a:lnTo>
                  <a:pt x="258512" y="488296"/>
                </a:lnTo>
                <a:lnTo>
                  <a:pt x="452168" y="294641"/>
                </a:lnTo>
                <a:lnTo>
                  <a:pt x="477622" y="320096"/>
                </a:lnTo>
                <a:lnTo>
                  <a:pt x="264266" y="533452"/>
                </a:lnTo>
                <a:lnTo>
                  <a:pt x="264740" y="533926"/>
                </a:lnTo>
                <a:lnTo>
                  <a:pt x="239284" y="559381"/>
                </a:lnTo>
                <a:lnTo>
                  <a:pt x="238812" y="558908"/>
                </a:lnTo>
                <a:lnTo>
                  <a:pt x="238338" y="559381"/>
                </a:lnTo>
                <a:lnTo>
                  <a:pt x="212882" y="533926"/>
                </a:lnTo>
                <a:lnTo>
                  <a:pt x="213356" y="533452"/>
                </a:lnTo>
                <a:lnTo>
                  <a:pt x="0" y="320096"/>
                </a:lnTo>
                <a:lnTo>
                  <a:pt x="25456" y="294641"/>
                </a:lnTo>
                <a:lnTo>
                  <a:pt x="222512" y="491698"/>
                </a:lnTo>
                <a:lnTo>
                  <a:pt x="222512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17" name="任意多边形 43"/>
          <p:cNvSpPr/>
          <p:nvPr>
            <p:custDataLst>
              <p:tags r:id="rId12"/>
            </p:custDataLst>
          </p:nvPr>
        </p:nvSpPr>
        <p:spPr>
          <a:xfrm>
            <a:off x="6708775" y="5354638"/>
            <a:ext cx="2435225" cy="64611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/>
          </p:nvPr>
        </p:nvSpPr>
        <p:spPr>
          <a:xfrm>
            <a:off x="1814036" y="2283143"/>
            <a:ext cx="6187916" cy="1279208"/>
          </a:xfrm>
          <a:prstGeom prst="rect">
            <a:avLst/>
          </a:prstGeom>
          <a:noFill/>
        </p:spPr>
        <p:txBody>
          <a:bodyPr lIns="91440" tIns="45720" rIns="91440" bIns="45720" rtlCol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72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Heavy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18" name="署名占位符 10"/>
          <p:cNvSpPr>
            <a:spLocks noGrp="1"/>
          </p:cNvSpPr>
          <p:nvPr>
            <p:ph type="body" sz="quarter" idx="17"/>
          </p:nvPr>
        </p:nvSpPr>
        <p:spPr>
          <a:xfrm>
            <a:off x="1814036" y="4138609"/>
            <a:ext cx="5583077" cy="4924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20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3"/>
            </p:custDataLst>
          </p:nvPr>
        </p:nvSpPr>
        <p:spPr>
          <a:xfrm>
            <a:off x="458788" y="5592763"/>
            <a:ext cx="2025650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9" name="页脚占位符 4"/>
          <p:cNvSpPr>
            <a:spLocks noGrp="1"/>
          </p:cNvSpPr>
          <p:nvPr>
            <p:ph type="ftr" sz="quarter" idx="3"/>
            <p:custDataLst>
              <p:tags r:id="rId1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" name="灯片编号占位符 5"/>
          <p:cNvSpPr>
            <a:spLocks noGrp="1"/>
          </p:cNvSpPr>
          <p:nvPr>
            <p:ph type="sldNum" sz="quarter" idx="4"/>
            <p:custDataLst>
              <p:tags r:id="rId15"/>
            </p:custDataLst>
          </p:nvPr>
        </p:nvSpPr>
        <p:spPr>
          <a:xfrm>
            <a:off x="6657975" y="5592763"/>
            <a:ext cx="2025650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-OfficePLU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1AB6E50-5C22-480A-BA8D-311EC35AF09A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wrap="square" lIns="91440" tIns="45720" rIns="91440" bIns="45720" numCol="1" anchor="t" anchorCtr="0" compatLnSpc="1"/>
          <a:p>
            <a:pPr eaLnBrk="1" hangingPunct="1">
              <a:buNone/>
            </a:pPr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>
            <a:spLocks noGrp="1"/>
          </p:cNvSpPr>
          <p:nvPr>
            <p:ph type="dt" sz="half" idx="2"/>
          </p:nvPr>
        </p:nvSpPr>
        <p:spPr>
          <a:xfrm>
            <a:off x="5503863" y="6438900"/>
            <a:ext cx="1803400" cy="215900"/>
          </a:xfr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7BB996F-A4F7-4E88-A1C4-6D4D98076803}" type="datetime1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660400" y="6438900"/>
            <a:ext cx="3992563" cy="215900"/>
          </a:xfr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856663" y="6438900"/>
            <a:ext cx="2662238" cy="215900"/>
          </a:xfrm>
        </p:spPr>
        <p:txBody>
          <a:bodyPr vert="horz" wrap="square" lIns="91440" tIns="45720" rIns="91440" bIns="45720" numCol="1" anchor="t" anchorCtr="0" compatLnSpc="1"/>
          <a:p>
            <a:pPr eaLnBrk="1" hangingPunct="1">
              <a:buNone/>
            </a:pPr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1AB6E50-5C22-480A-BA8D-311EC35AF09A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wrap="square" lIns="91440" tIns="45720" rIns="91440" bIns="45720" numCol="1" anchor="t" anchorCtr="0" compatLnSpc="1"/>
          <a:p>
            <a:pPr eaLnBrk="1" hangingPunct="1">
              <a:buNone/>
            </a:pPr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>
            <p:custDataLst>
              <p:tags r:id="rId2"/>
            </p:custDataLst>
          </p:nvPr>
        </p:nvCxnSpPr>
        <p:spPr>
          <a:xfrm>
            <a:off x="2632075" y="1963738"/>
            <a:ext cx="0" cy="3429000"/>
          </a:xfrm>
          <a:prstGeom prst="line">
            <a:avLst/>
          </a:prstGeom>
          <a:ln>
            <a:solidFill>
              <a:schemeClr val="bg2">
                <a:lumMod val="50000"/>
                <a:alpha val="2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任意多边形 7"/>
          <p:cNvSpPr/>
          <p:nvPr>
            <p:custDataLst>
              <p:tags r:id="rId3"/>
            </p:custDataLst>
          </p:nvPr>
        </p:nvSpPr>
        <p:spPr>
          <a:xfrm>
            <a:off x="-14287" y="857250"/>
            <a:ext cx="1689100" cy="6540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45" h="1373">
                <a:moveTo>
                  <a:pt x="0" y="0"/>
                </a:moveTo>
                <a:lnTo>
                  <a:pt x="3545" y="0"/>
                </a:lnTo>
                <a:lnTo>
                  <a:pt x="3545" y="1023"/>
                </a:lnTo>
                <a:cubicBezTo>
                  <a:pt x="3545" y="1217"/>
                  <a:pt x="3389" y="1373"/>
                  <a:pt x="3195" y="1373"/>
                </a:cubicBezTo>
                <a:lnTo>
                  <a:pt x="9" y="1373"/>
                </a:lnTo>
                <a:lnTo>
                  <a:pt x="0" y="137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</p:nvPr>
        </p:nvSpPr>
        <p:spPr>
          <a:xfrm>
            <a:off x="874871" y="2202180"/>
            <a:ext cx="1031558" cy="2703671"/>
          </a:xfrm>
          <a:prstGeom prst="rect">
            <a:avLst/>
          </a:prstGeom>
          <a:noFill/>
        </p:spPr>
        <p:txBody>
          <a:bodyPr vert="eaVert" lIns="91440" tIns="45720" rIns="91440" bIns="45720" rtlCol="0" anchor="ctr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2"/>
            <p:custDataLst>
              <p:tags r:id="rId4"/>
            </p:custDataLst>
          </p:nvPr>
        </p:nvSpPr>
        <p:spPr>
          <a:xfrm>
            <a:off x="458788" y="5592763"/>
            <a:ext cx="2025650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3"/>
            <p:custDataLst>
              <p:tags r:id="rId5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  <p:custDataLst>
              <p:tags r:id="rId6"/>
            </p:custDataLst>
          </p:nvPr>
        </p:nvSpPr>
        <p:spPr>
          <a:xfrm>
            <a:off x="6657975" y="5592763"/>
            <a:ext cx="2025650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>
            <p:custDataLst>
              <p:tags r:id="rId2"/>
            </p:custDataLst>
          </p:nvPr>
        </p:nvSpPr>
        <p:spPr>
          <a:xfrm rot="16200000">
            <a:off x="733425" y="1858963"/>
            <a:ext cx="3263900" cy="326390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椭圆 2"/>
          <p:cNvSpPr/>
          <p:nvPr>
            <p:custDataLst>
              <p:tags r:id="rId3"/>
            </p:custDataLst>
          </p:nvPr>
        </p:nvSpPr>
        <p:spPr>
          <a:xfrm rot="16200000">
            <a:off x="1371600" y="2497138"/>
            <a:ext cx="1987550" cy="198755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弧形 4"/>
          <p:cNvSpPr/>
          <p:nvPr>
            <p:custDataLst>
              <p:tags r:id="rId4"/>
            </p:custDataLst>
          </p:nvPr>
        </p:nvSpPr>
        <p:spPr>
          <a:xfrm>
            <a:off x="227013" y="1352550"/>
            <a:ext cx="4276725" cy="4276725"/>
          </a:xfrm>
          <a:prstGeom prst="arc">
            <a:avLst>
              <a:gd name="adj1" fmla="val 16200000"/>
              <a:gd name="adj2" fmla="val 5319923"/>
            </a:avLst>
          </a:prstGeom>
          <a:ln>
            <a:solidFill>
              <a:schemeClr val="bg2">
                <a:lumMod val="8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圆角矩形 9"/>
          <p:cNvSpPr/>
          <p:nvPr>
            <p:custDataLst>
              <p:tags r:id="rId5"/>
            </p:custDataLst>
          </p:nvPr>
        </p:nvSpPr>
        <p:spPr>
          <a:xfrm rot="10800000">
            <a:off x="5157788" y="3746500"/>
            <a:ext cx="1806575" cy="11906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47500" lnSpcReduction="20000"/>
          </a:bodyPr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任意多边形 13"/>
          <p:cNvSpPr/>
          <p:nvPr>
            <p:custDataLst>
              <p:tags r:id="rId6"/>
            </p:custDataLst>
          </p:nvPr>
        </p:nvSpPr>
        <p:spPr>
          <a:xfrm flipV="1">
            <a:off x="6708775" y="857250"/>
            <a:ext cx="2435225" cy="64611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8" name="节编号"/>
          <p:cNvSpPr txBox="1">
            <a:spLocks noGrp="1"/>
          </p:cNvSpPr>
          <p:nvPr>
            <p:ph type="body" idx="2"/>
          </p:nvPr>
        </p:nvSpPr>
        <p:spPr>
          <a:xfrm>
            <a:off x="1371600" y="3110389"/>
            <a:ext cx="1986915" cy="906304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6000" b="0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Heavy" charset="-122"/>
                <a:ea typeface="MiSans Heavy" charset="-122"/>
                <a:cs typeface="MiSans Normal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/>
          </p:nvPr>
        </p:nvSpPr>
        <p:spPr>
          <a:xfrm>
            <a:off x="5049679" y="2426494"/>
            <a:ext cx="3753803" cy="1263015"/>
          </a:xfrm>
          <a:prstGeom prst="rect">
            <a:avLst/>
          </a:prstGeom>
          <a:noFill/>
        </p:spPr>
        <p:txBody>
          <a:bodyPr lIns="91440" tIns="45720" rIns="91440" bIns="4572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800" b="0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MiSans Normal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12" name="日期占位符 3"/>
          <p:cNvSpPr>
            <a:spLocks noGrp="1"/>
          </p:cNvSpPr>
          <p:nvPr>
            <p:ph type="dt" sz="half" idx="12"/>
            <p:custDataLst>
              <p:tags r:id="rId7"/>
            </p:custDataLst>
          </p:nvPr>
        </p:nvSpPr>
        <p:spPr>
          <a:xfrm>
            <a:off x="458788" y="5592763"/>
            <a:ext cx="2025650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6657975" y="5592763"/>
            <a:ext cx="2025650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3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4"/>
          </p:nvPr>
        </p:nvSpPr>
        <p:spPr>
          <a:xfrm>
            <a:off x="4800600" y="1791176"/>
            <a:ext cx="3821430" cy="3698081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3"/>
          </p:nvPr>
        </p:nvSpPr>
        <p:spPr>
          <a:xfrm>
            <a:off x="521970" y="1791176"/>
            <a:ext cx="3816668" cy="3698081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8" name="标题"/>
          <p:cNvSpPr>
            <a:spLocks noGrp="1"/>
          </p:cNvSpPr>
          <p:nvPr>
            <p:ph type="title" idx="1"/>
          </p:nvPr>
        </p:nvSpPr>
        <p:spPr>
          <a:xfrm>
            <a:off x="521970" y="1127250"/>
            <a:ext cx="8100060" cy="540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 smtClea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lt"/>
                <a:cs typeface="MiSans Normal" charset="-122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4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520700" y="5592763"/>
            <a:ext cx="1963738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0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15" name="正文"/>
          <p:cNvSpPr txBox="1">
            <a:spLocks noGrp="1"/>
          </p:cNvSpPr>
          <p:nvPr>
            <p:ph idx="6"/>
          </p:nvPr>
        </p:nvSpPr>
        <p:spPr>
          <a:xfrm>
            <a:off x="4676299" y="2111216"/>
            <a:ext cx="3945731" cy="3378518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</p:nvPr>
        </p:nvSpPr>
        <p:spPr>
          <a:xfrm>
            <a:off x="4676299" y="1792605"/>
            <a:ext cx="3945731" cy="300038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charset="-122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13" name="正文"/>
          <p:cNvSpPr txBox="1">
            <a:spLocks noGrp="1"/>
          </p:cNvSpPr>
          <p:nvPr>
            <p:ph idx="4"/>
          </p:nvPr>
        </p:nvSpPr>
        <p:spPr>
          <a:xfrm>
            <a:off x="521494" y="2111216"/>
            <a:ext cx="3941445" cy="3378518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12" name="标题"/>
          <p:cNvSpPr txBox="1">
            <a:spLocks noGrp="1"/>
          </p:cNvSpPr>
          <p:nvPr>
            <p:ph type="title" idx="3"/>
          </p:nvPr>
        </p:nvSpPr>
        <p:spPr>
          <a:xfrm>
            <a:off x="521494" y="1792605"/>
            <a:ext cx="3941445" cy="300038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charset="-122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</p:nvPr>
        </p:nvSpPr>
        <p:spPr>
          <a:xfrm>
            <a:off x="521970" y="1127250"/>
            <a:ext cx="8100060" cy="540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charset="-122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6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523875" y="5592763"/>
            <a:ext cx="1960563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7"/>
          <p:cNvSpPr>
            <a:spLocks noGrp="1"/>
          </p:cNvSpPr>
          <p:nvPr>
            <p:ph type="ftr" sz="quarter" idx="1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8"/>
          <p:cNvSpPr>
            <a:spLocks noGrp="1"/>
          </p:cNvSpPr>
          <p:nvPr>
            <p:ph type="sldNum" sz="quarter" idx="1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6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</p:nvPr>
        </p:nvSpPr>
        <p:spPr>
          <a:xfrm>
            <a:off x="521970" y="1127250"/>
            <a:ext cx="8100060" cy="540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charset="-122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523875" y="5592763"/>
            <a:ext cx="1960563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4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3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3" name="日期占位符 1"/>
          <p:cNvSpPr>
            <a:spLocks noGrp="1"/>
          </p:cNvSpPr>
          <p:nvPr>
            <p:ph type="dt" sz="half" idx="2"/>
            <p:custDataLst>
              <p:tags r:id="rId3"/>
            </p:custDataLst>
          </p:nvPr>
        </p:nvSpPr>
        <p:spPr>
          <a:xfrm>
            <a:off x="522288" y="5624513"/>
            <a:ext cx="2057400" cy="274638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2"/>
          <p:cNvSpPr>
            <a:spLocks noGrp="1"/>
          </p:cNvSpPr>
          <p:nvPr>
            <p:ph type="ftr" sz="quarter" idx="3"/>
            <p:custDataLst>
              <p:tags r:id="rId4"/>
            </p:custDataLst>
          </p:nvPr>
        </p:nvSpPr>
        <p:spPr>
          <a:xfrm>
            <a:off x="3028950" y="5624513"/>
            <a:ext cx="3086100" cy="274638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6565900" y="5624513"/>
            <a:ext cx="2057400" cy="274638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3"/>
          <p:cNvSpPr/>
          <p:nvPr>
            <p:custDataLst>
              <p:tags r:id="rId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7" name="正文"/>
          <p:cNvSpPr txBox="1">
            <a:spLocks noGrp="1"/>
          </p:cNvSpPr>
          <p:nvPr>
            <p:ph idx="2"/>
          </p:nvPr>
        </p:nvSpPr>
        <p:spPr>
          <a:xfrm>
            <a:off x="521970" y="1127284"/>
            <a:ext cx="8101489" cy="4363403"/>
          </a:xfrm>
          <a:prstGeom prst="rect">
            <a:avLst/>
          </a:prstGeom>
          <a:ln>
            <a:noFill/>
            <a:prstDash val="sysDash"/>
          </a:ln>
        </p:spPr>
        <p:txBody>
          <a:bodyPr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2"/>
            <p:custDataLst>
              <p:tags r:id="rId3"/>
            </p:custDataLst>
          </p:nvPr>
        </p:nvSpPr>
        <p:spPr>
          <a:xfrm>
            <a:off x="523875" y="5592763"/>
            <a:ext cx="1960563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4"/>
            </p:custDataLst>
          </p:nvPr>
        </p:nvSpPr>
        <p:spPr>
          <a:xfrm>
            <a:off x="3087688" y="5592763"/>
            <a:ext cx="2968625" cy="238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5"/>
            </p:custDataLst>
          </p:nvPr>
        </p:nvSpPr>
        <p:spPr>
          <a:xfrm>
            <a:off x="6657975" y="5592763"/>
            <a:ext cx="1963738" cy="238125"/>
          </a:xfrm>
        </p:spPr>
        <p:txBody>
          <a:bodyPr vert="horz" wrap="square" lIns="91440" tIns="45720" rIns="91440" bIns="45720" numCol="1" anchor="t" anchorCtr="0" compatLnSpc="1"/>
          <a:p>
            <a:pPr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76.xml"/><Relationship Id="rId17" Type="http://schemas.openxmlformats.org/officeDocument/2006/relationships/tags" Target="../tags/tag75.xml"/><Relationship Id="rId16" Type="http://schemas.openxmlformats.org/officeDocument/2006/relationships/tags" Target="../tags/tag74.xml"/><Relationship Id="rId15" Type="http://schemas.openxmlformats.org/officeDocument/2006/relationships/tags" Target="../tags/tag73.xml"/><Relationship Id="rId14" Type="http://schemas.openxmlformats.org/officeDocument/2006/relationships/tags" Target="../tags/tag72.xml"/><Relationship Id="rId13" Type="http://schemas.openxmlformats.org/officeDocument/2006/relationships/tags" Target="../tags/tag71.xml"/><Relationship Id="rId12" Type="http://schemas.openxmlformats.org/officeDocument/2006/relationships/tags" Target="../tags/tag7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3" Type="http://schemas.openxmlformats.org/officeDocument/2006/relationships/theme" Target="../theme/theme2.xml"/><Relationship Id="rId22" Type="http://schemas.openxmlformats.org/officeDocument/2006/relationships/tags" Target="../tags/tag152.xml"/><Relationship Id="rId21" Type="http://schemas.openxmlformats.org/officeDocument/2006/relationships/tags" Target="../tags/tag151.xml"/><Relationship Id="rId20" Type="http://schemas.openxmlformats.org/officeDocument/2006/relationships/tags" Target="../tags/tag150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49.xml"/><Relationship Id="rId18" Type="http://schemas.openxmlformats.org/officeDocument/2006/relationships/tags" Target="../tags/tag148.xml"/><Relationship Id="rId17" Type="http://schemas.openxmlformats.org/officeDocument/2006/relationships/tags" Target="../tags/tag147.xml"/><Relationship Id="rId16" Type="http://schemas.openxmlformats.org/officeDocument/2006/relationships/tags" Target="../tags/tag146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" name="任意多边形 6"/>
          <p:cNvSpPr/>
          <p:nvPr>
            <p:custDataLst>
              <p:tags r:id="rId12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522288" y="5624513"/>
            <a:ext cx="2057400" cy="274638"/>
          </a:xfrm>
        </p:spPr>
        <p:txBody>
          <a:bodyPr/>
          <a:lstStyle>
            <a:lvl1pPr>
              <a:defRPr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3028950" y="5624513"/>
            <a:ext cx="3086100" cy="274638"/>
          </a:xfrm>
        </p:spPr>
        <p:txBody>
          <a:bodyPr/>
          <a:lstStyle>
            <a:lvl1pPr>
              <a:defRPr noProof="1" dirty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6565900" y="5624513"/>
            <a:ext cx="2057400" cy="274638"/>
          </a:xfrm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2054" name="标题占位符 1"/>
          <p:cNvSpPr>
            <a:spLocks noGrp="1" noChangeArrowheads="1"/>
          </p:cNvSpPr>
          <p:nvPr>
            <p:ph type="title" idx="4294967295"/>
            <p:custDataLst>
              <p:tags r:id="rId16"/>
            </p:custDataLst>
          </p:nvPr>
        </p:nvSpPr>
        <p:spPr bwMode="auto">
          <a:xfrm>
            <a:off x="522288" y="1127125"/>
            <a:ext cx="8099425" cy="5397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b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5" name="文本占位符 2"/>
          <p:cNvSpPr>
            <a:spLocks noGrp="1" noChangeArrowheads="1"/>
          </p:cNvSpPr>
          <p:nvPr>
            <p:ph type="body" idx="9"/>
            <p:custDataLst>
              <p:tags r:id="rId17"/>
            </p:custDataLst>
          </p:nvPr>
        </p:nvSpPr>
        <p:spPr bwMode="auto">
          <a:xfrm>
            <a:off x="522288" y="1833563"/>
            <a:ext cx="8099425" cy="36544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KSO_TEMPLATE" hidden="1"/>
          <p:cNvSpPr/>
          <p:nvPr>
            <p:custDataLst>
              <p:tags r:id="rId18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lang="zh-CN" altLang="en-US" sz="3200" kern="1200" spc="300">
          <a:ln>
            <a:noFill/>
            <a:prstDash val="sysDot"/>
          </a:ln>
          <a:solidFill>
            <a:srgbClr val="262626"/>
          </a:solidFill>
          <a:latin typeface="+mj-lt"/>
          <a:ea typeface="+mj-lt"/>
          <a:cs typeface="MiSans Normal" charset="-122"/>
        </a:defRPr>
      </a:lvl1pPr>
      <a:lvl2pPr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2pPr>
      <a:lvl3pPr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3pPr>
      <a:lvl4pPr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4pPr>
      <a:lvl5pPr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9pPr>
    </p:titleStyle>
    <p:bodyStyle>
      <a:lvl1pPr marL="228600" indent="-228600" algn="l" rtl="0" fontAlgn="base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●"/>
        <a:defRPr kern="1200" spc="150">
          <a:solidFill>
            <a:srgbClr val="595959"/>
          </a:solidFill>
          <a:latin typeface="+mn-ea"/>
          <a:ea typeface="+mn-ea"/>
          <a:cs typeface="MiSans Normal" charset="-122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kern="1200" spc="150">
          <a:solidFill>
            <a:srgbClr val="595959"/>
          </a:solidFill>
          <a:latin typeface="+mn-ea"/>
          <a:ea typeface="+mn-ea"/>
          <a:cs typeface="MiSans Normal" charset="-122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defRPr sz="1600" kern="1200" spc="150">
          <a:solidFill>
            <a:srgbClr val="595959"/>
          </a:solidFill>
          <a:latin typeface="+mn-ea"/>
          <a:ea typeface="+mn-ea"/>
          <a:cs typeface="MiSans Normal" charset="-122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300"/>
        </a:spcAft>
        <a:buFont typeface="Wingdings" panose="05000000000000000000" pitchFamily="2" charset="2"/>
        <a:buChar char=""/>
        <a:defRPr sz="1400" kern="1200" spc="150">
          <a:solidFill>
            <a:srgbClr val="595959"/>
          </a:solidFill>
          <a:latin typeface="+mn-ea"/>
          <a:ea typeface="+mn-ea"/>
          <a:cs typeface="MiSans Normal" charset="-122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300"/>
        </a:spcAft>
        <a:buFont typeface="Arial" panose="020B0604020202020204" pitchFamily="34" charset="0"/>
        <a:buChar char="•"/>
        <a:defRPr sz="1400" kern="1200" spc="150">
          <a:solidFill>
            <a:srgbClr val="595959"/>
          </a:solidFill>
          <a:latin typeface="+mn-ea"/>
          <a:ea typeface="+mn-ea"/>
          <a:cs typeface="MiSans Normal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" name="任意多边形 6"/>
          <p:cNvSpPr/>
          <p:nvPr>
            <p:custDataLst>
              <p:tags r:id="rId16"/>
            </p:custDataLst>
          </p:nvPr>
        </p:nvSpPr>
        <p:spPr>
          <a:xfrm rot="5400000" flipV="1">
            <a:off x="-226219" y="1083469"/>
            <a:ext cx="741363" cy="2889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MiSans Normal" charset="-122"/>
            </a:endParaRPr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7"/>
            </p:custDataLst>
          </p:nvPr>
        </p:nvSpPr>
        <p:spPr>
          <a:xfrm>
            <a:off x="522288" y="5624513"/>
            <a:ext cx="2057400" cy="274638"/>
          </a:xfrm>
        </p:spPr>
        <p:txBody>
          <a:bodyPr/>
          <a:lstStyle>
            <a:lvl1pPr>
              <a:defRPr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60FBDFE-C587-4B4C-A407-44438C67B59E}" type="datetimeFigureOut">
              <a:rPr kumimoji="0" lang="zh-CN" altLang="en-US" sz="18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8"/>
            </p:custDataLst>
          </p:nvPr>
        </p:nvSpPr>
        <p:spPr>
          <a:xfrm>
            <a:off x="3028950" y="5624513"/>
            <a:ext cx="3086100" cy="274638"/>
          </a:xfrm>
        </p:spPr>
        <p:txBody>
          <a:bodyPr/>
          <a:lstStyle>
            <a:lvl1pPr>
              <a:defRPr noProof="1" dirty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19"/>
            </p:custDataLst>
          </p:nvPr>
        </p:nvSpPr>
        <p:spPr>
          <a:xfrm>
            <a:off x="6565900" y="5624513"/>
            <a:ext cx="2057400" cy="274638"/>
          </a:xfrm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078" name="标题占位符 1"/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22288" y="1127125"/>
            <a:ext cx="8099425" cy="5397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b" anchorCtr="0" compatLnSpc="1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079" name="文本占位符 2"/>
          <p:cNvSpPr>
            <a:spLocks noGrp="1" noChangeArrowheads="1"/>
          </p:cNvSpPr>
          <p:nvPr>
            <p:ph type="body" idx="9"/>
            <p:custDataLst>
              <p:tags r:id="rId21"/>
            </p:custDataLst>
          </p:nvPr>
        </p:nvSpPr>
        <p:spPr bwMode="auto">
          <a:xfrm>
            <a:off x="522288" y="1833563"/>
            <a:ext cx="8099425" cy="36544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KSO_TEMPLATE" hidden="1"/>
          <p:cNvSpPr/>
          <p:nvPr>
            <p:custDataLst>
              <p:tags r:id="rId22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lang="zh-CN" altLang="en-US" sz="3200" kern="1200" spc="300">
          <a:ln>
            <a:noFill/>
            <a:prstDash val="sysDot"/>
          </a:ln>
          <a:solidFill>
            <a:srgbClr val="262626"/>
          </a:solidFill>
          <a:latin typeface="+mj-lt"/>
          <a:ea typeface="+mj-lt"/>
          <a:cs typeface="MiSans Normal" charset="-122"/>
        </a:defRPr>
      </a:lvl1pPr>
      <a:lvl2pPr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2pPr>
      <a:lvl3pPr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3pPr>
      <a:lvl4pPr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4pPr>
      <a:lvl5pPr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MiSans Heavy" charset="-122"/>
          <a:ea typeface="MiSans Heavy" charset="-122"/>
        </a:defRPr>
      </a:lvl9pPr>
    </p:titleStyle>
    <p:bodyStyle>
      <a:lvl1pPr marL="228600" indent="-228600" algn="l" rtl="0" fontAlgn="base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●"/>
        <a:defRPr kern="1200" spc="150">
          <a:solidFill>
            <a:srgbClr val="595959"/>
          </a:solidFill>
          <a:latin typeface="+mn-ea"/>
          <a:ea typeface="+mn-ea"/>
          <a:cs typeface="MiSans Normal" charset="-122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kern="1200" spc="150">
          <a:solidFill>
            <a:srgbClr val="595959"/>
          </a:solidFill>
          <a:latin typeface="+mn-ea"/>
          <a:ea typeface="+mn-ea"/>
          <a:cs typeface="MiSans Normal" charset="-122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defRPr sz="1600" kern="1200" spc="150">
          <a:solidFill>
            <a:srgbClr val="595959"/>
          </a:solidFill>
          <a:latin typeface="+mn-ea"/>
          <a:ea typeface="+mn-ea"/>
          <a:cs typeface="MiSans Normal" charset="-122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300"/>
        </a:spcAft>
        <a:buFont typeface="Wingdings" panose="05000000000000000000" pitchFamily="2" charset="2"/>
        <a:buChar char=""/>
        <a:defRPr sz="1400" kern="1200" spc="150">
          <a:solidFill>
            <a:srgbClr val="595959"/>
          </a:solidFill>
          <a:latin typeface="+mn-ea"/>
          <a:ea typeface="+mn-ea"/>
          <a:cs typeface="MiSans Normal" charset="-122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300"/>
        </a:spcAft>
        <a:buFont typeface="Arial" panose="020B0604020202020204" pitchFamily="34" charset="0"/>
        <a:buChar char="•"/>
        <a:defRPr sz="1400" kern="1200" spc="150">
          <a:solidFill>
            <a:srgbClr val="595959"/>
          </a:solidFill>
          <a:latin typeface="+mn-ea"/>
          <a:ea typeface="+mn-ea"/>
          <a:cs typeface="MiSans Normal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55.xml"/><Relationship Id="rId2" Type="http://schemas.openxmlformats.org/officeDocument/2006/relationships/tags" Target="../tags/tag154.xml"/><Relationship Id="rId1" Type="http://schemas.openxmlformats.org/officeDocument/2006/relationships/tags" Target="../tags/tag15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86.xml"/><Relationship Id="rId8" Type="http://schemas.openxmlformats.org/officeDocument/2006/relationships/image" Target="../media/image2.png"/><Relationship Id="rId7" Type="http://schemas.openxmlformats.org/officeDocument/2006/relationships/image" Target="../media/image5.png"/><Relationship Id="rId6" Type="http://schemas.openxmlformats.org/officeDocument/2006/relationships/tags" Target="../tags/tag185.xml"/><Relationship Id="rId5" Type="http://schemas.openxmlformats.org/officeDocument/2006/relationships/tags" Target="../tags/tag184.xml"/><Relationship Id="rId4" Type="http://schemas.openxmlformats.org/officeDocument/2006/relationships/tags" Target="../tags/tag183.xml"/><Relationship Id="rId3" Type="http://schemas.openxmlformats.org/officeDocument/2006/relationships/tags" Target="../tags/tag182.xml"/><Relationship Id="rId2" Type="http://schemas.openxmlformats.org/officeDocument/2006/relationships/tags" Target="../tags/tag181.xml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25.xml"/><Relationship Id="rId1" Type="http://schemas.openxmlformats.org/officeDocument/2006/relationships/tags" Target="../tags/tag18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93.xml"/><Relationship Id="rId8" Type="http://schemas.openxmlformats.org/officeDocument/2006/relationships/image" Target="../media/image8.jpeg"/><Relationship Id="rId7" Type="http://schemas.openxmlformats.org/officeDocument/2006/relationships/image" Target="../media/image7.png"/><Relationship Id="rId6" Type="http://schemas.openxmlformats.org/officeDocument/2006/relationships/tags" Target="../tags/tag192.xml"/><Relationship Id="rId5" Type="http://schemas.openxmlformats.org/officeDocument/2006/relationships/tags" Target="../tags/tag191.xml"/><Relationship Id="rId4" Type="http://schemas.openxmlformats.org/officeDocument/2006/relationships/tags" Target="../tags/tag190.xml"/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1" Type="http://schemas.openxmlformats.org/officeDocument/2006/relationships/notesSlide" Target="../notesSlides/notesSlide8.xml"/><Relationship Id="rId10" Type="http://schemas.openxmlformats.org/officeDocument/2006/relationships/slideLayout" Target="../slideLayouts/slideLayout25.xml"/><Relationship Id="rId1" Type="http://schemas.openxmlformats.org/officeDocument/2006/relationships/tags" Target="../tags/tag187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96.xml"/><Relationship Id="rId2" Type="http://schemas.openxmlformats.org/officeDocument/2006/relationships/tags" Target="../tags/tag195.xml"/><Relationship Id="rId1" Type="http://schemas.openxmlformats.org/officeDocument/2006/relationships/tags" Target="../tags/tag19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2.xml"/><Relationship Id="rId3" Type="http://schemas.openxmlformats.org/officeDocument/2006/relationships/tags" Target="../tags/tag199.xml"/><Relationship Id="rId2" Type="http://schemas.openxmlformats.org/officeDocument/2006/relationships/tags" Target="../tags/tag198.xml"/><Relationship Id="rId1" Type="http://schemas.openxmlformats.org/officeDocument/2006/relationships/tags" Target="../tags/tag19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64.xml"/><Relationship Id="rId8" Type="http://schemas.openxmlformats.org/officeDocument/2006/relationships/tags" Target="../tags/tag163.xml"/><Relationship Id="rId7" Type="http://schemas.openxmlformats.org/officeDocument/2006/relationships/tags" Target="../tags/tag162.xml"/><Relationship Id="rId6" Type="http://schemas.openxmlformats.org/officeDocument/2006/relationships/tags" Target="../tags/tag161.xml"/><Relationship Id="rId5" Type="http://schemas.openxmlformats.org/officeDocument/2006/relationships/tags" Target="../tags/tag160.xml"/><Relationship Id="rId4" Type="http://schemas.openxmlformats.org/officeDocument/2006/relationships/tags" Target="../tags/tag159.xml"/><Relationship Id="rId3" Type="http://schemas.openxmlformats.org/officeDocument/2006/relationships/tags" Target="../tags/tag158.xml"/><Relationship Id="rId2" Type="http://schemas.openxmlformats.org/officeDocument/2006/relationships/tags" Target="../tags/tag157.xml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14.xml"/><Relationship Id="rId14" Type="http://schemas.openxmlformats.org/officeDocument/2006/relationships/tags" Target="../tags/tag169.xml"/><Relationship Id="rId13" Type="http://schemas.openxmlformats.org/officeDocument/2006/relationships/tags" Target="../tags/tag168.xml"/><Relationship Id="rId12" Type="http://schemas.openxmlformats.org/officeDocument/2006/relationships/tags" Target="../tags/tag167.xml"/><Relationship Id="rId11" Type="http://schemas.openxmlformats.org/officeDocument/2006/relationships/tags" Target="../tags/tag166.xml"/><Relationship Id="rId10" Type="http://schemas.openxmlformats.org/officeDocument/2006/relationships/tags" Target="../tags/tag165.xml"/><Relationship Id="rId1" Type="http://schemas.openxmlformats.org/officeDocument/2006/relationships/tags" Target="../tags/tag156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72.xml"/><Relationship Id="rId2" Type="http://schemas.openxmlformats.org/officeDocument/2006/relationships/tags" Target="../tags/tag171.xml"/><Relationship Id="rId1" Type="http://schemas.openxmlformats.org/officeDocument/2006/relationships/tags" Target="../tags/tag17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3.xml"/><Relationship Id="rId1" Type="http://schemas.openxmlformats.org/officeDocument/2006/relationships/tags" Target="../tags/tag173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76.xml"/><Relationship Id="rId2" Type="http://schemas.openxmlformats.org/officeDocument/2006/relationships/tags" Target="../tags/tag175.xml"/><Relationship Id="rId1" Type="http://schemas.openxmlformats.org/officeDocument/2006/relationships/tags" Target="../tags/tag17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79.xml"/><Relationship Id="rId2" Type="http://schemas.openxmlformats.org/officeDocument/2006/relationships/tags" Target="../tags/tag178.xml"/><Relationship Id="rId1" Type="http://schemas.openxmlformats.org/officeDocument/2006/relationships/tags" Target="../tags/tag17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8" name="标题 7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2709863" y="2349500"/>
            <a:ext cx="5516563" cy="1031875"/>
          </a:xfrm>
        </p:spPr>
        <p:txBody>
          <a:bodyPr vert="horz" wrap="square" lIns="91440" tIns="45720" rIns="91440" bIns="45720" numCol="1" rtlCol="0" anchor="b" anchorCtr="0" compatLnSpc="1">
            <a:normAutofit fontScale="90000"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55" b="0" i="0" u="none" strike="noStrike" kern="1200" cap="none" spc="0" normalizeH="0" baseline="0" noProof="1">
                <a:ln>
                  <a:noFill/>
                  <a:prstDash val="sysDot"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MiSans Heavy" charset="-122"/>
                <a:sym typeface="+mn-ea"/>
              </a:rPr>
              <a:t>基于轻量化</a:t>
            </a:r>
            <a:r>
              <a:rPr kumimoji="0" lang="en-US" altLang="zh-CN" sz="3555" b="0" i="0" u="none" strike="noStrike" kern="1200" cap="none" spc="0" normalizeH="0" baseline="0" noProof="1">
                <a:ln>
                  <a:noFill/>
                  <a:prstDash val="sysDot"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MiSans Heavy" charset="-122"/>
                <a:sym typeface="+mn-ea"/>
              </a:rPr>
              <a:t>yolov4</a:t>
            </a:r>
            <a:r>
              <a:rPr kumimoji="0" lang="zh-CN" altLang="en-US" sz="3555" b="0" i="0" u="none" strike="noStrike" kern="1200" cap="none" spc="0" normalizeH="0" baseline="0" noProof="1">
                <a:ln>
                  <a:noFill/>
                  <a:prstDash val="sysDot"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MiSans Heavy" charset="-122"/>
                <a:sym typeface="+mn-ea"/>
              </a:rPr>
              <a:t>的无人机飞机蒙皮损伤检测算法</a:t>
            </a:r>
            <a:endParaRPr kumimoji="0" lang="zh-CN" altLang="en-US" sz="3555" b="0" i="0" u="none" strike="noStrike" kern="1200" cap="none" spc="0" normalizeH="0" baseline="0" noProof="1">
              <a:ln>
                <a:noFill/>
                <a:prstDash val="sysDot"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MiSans Heavy" charset="-122"/>
              <a:sym typeface="+mn-ea"/>
            </a:endParaRPr>
          </a:p>
        </p:txBody>
      </p:sp>
      <p:sp>
        <p:nvSpPr>
          <p:cNvPr id="27651" name="文本占位符 4"/>
          <p:cNvSpPr>
            <a:spLocks noGrp="1" noChangeArrowheads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1704975" y="4064000"/>
            <a:ext cx="5692775" cy="492125"/>
          </a:xfrm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0" i="0" u="none" strike="noStrike" kern="1200" cap="none" spc="15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MiSans Normal" charset="-122"/>
              </a:rPr>
              <a:t>汇报人：刘丁睿</a:t>
            </a:r>
            <a:endParaRPr kumimoji="0" lang="zh-CN" altLang="en-US" sz="2000" b="0" i="0" u="none" strike="noStrike" kern="1200" cap="none" spc="15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MiSans Normal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6082" name="组合 10"/>
          <p:cNvGrpSpPr/>
          <p:nvPr>
            <p:custDataLst>
              <p:tags r:id="rId1"/>
            </p:custDataLst>
          </p:nvPr>
        </p:nvGrpSpPr>
        <p:grpSpPr>
          <a:xfrm>
            <a:off x="0" y="916941"/>
            <a:ext cx="9144000" cy="5143499"/>
            <a:chOff x="1" y="1"/>
            <a:chExt cx="12191999" cy="6857999"/>
          </a:xfrm>
        </p:grpSpPr>
        <p:grpSp>
          <p:nvGrpSpPr>
            <p:cNvPr id="46083" name="组合 31"/>
            <p:cNvGrpSpPr/>
            <p:nvPr/>
          </p:nvGrpSpPr>
          <p:grpSpPr>
            <a:xfrm>
              <a:off x="1" y="1"/>
              <a:ext cx="12191999" cy="6857999"/>
              <a:chOff x="1" y="1"/>
              <a:chExt cx="12191999" cy="6857999"/>
            </a:xfrm>
          </p:grpSpPr>
          <p:sp>
            <p:nvSpPr>
              <p:cNvPr id="46140" name="任意多边形: 形状 32"/>
              <p:cNvSpPr/>
              <p:nvPr userDrawn="1"/>
            </p:nvSpPr>
            <p:spPr>
              <a:xfrm>
                <a:off x="1" y="1"/>
                <a:ext cx="1581149" cy="11303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581149" y="0"/>
                  </a:cxn>
                  <a:cxn ang="0">
                    <a:pos x="1580384" y="7039"/>
                  </a:cxn>
                  <a:cxn ang="0">
                    <a:pos x="1524584" y="212338"/>
                  </a:cxn>
                  <a:cxn ang="0">
                    <a:pos x="1460002" y="355897"/>
                  </a:cxn>
                  <a:cxn ang="0">
                    <a:pos x="1246996" y="650042"/>
                  </a:cxn>
                  <a:cxn ang="0">
                    <a:pos x="1114434" y="771515"/>
                  </a:cxn>
                  <a:cxn ang="0">
                    <a:pos x="1020394" y="846809"/>
                  </a:cxn>
                  <a:cxn ang="0">
                    <a:pos x="583052" y="1068672"/>
                  </a:cxn>
                  <a:cxn ang="0">
                    <a:pos x="77730" y="1126899"/>
                  </a:cxn>
                  <a:cxn ang="0">
                    <a:pos x="11670" y="1120903"/>
                  </a:cxn>
                  <a:cxn ang="0">
                    <a:pos x="0" y="1119329"/>
                  </a:cxn>
                </a:cxnLst>
                <a:pathLst>
                  <a:path w="3560683" h="2873620">
                    <a:moveTo>
                      <a:pt x="0" y="0"/>
                    </a:moveTo>
                    <a:lnTo>
                      <a:pt x="3560683" y="0"/>
                    </a:lnTo>
                    <a:lnTo>
                      <a:pt x="3558961" y="17896"/>
                    </a:lnTo>
                    <a:cubicBezTo>
                      <a:pt x="3532808" y="195280"/>
                      <a:pt x="3489433" y="370112"/>
                      <a:pt x="3433300" y="539839"/>
                    </a:cubicBezTo>
                    <a:cubicBezTo>
                      <a:pt x="3446057" y="544944"/>
                      <a:pt x="3343998" y="795068"/>
                      <a:pt x="3287865" y="904816"/>
                    </a:cubicBezTo>
                    <a:cubicBezTo>
                      <a:pt x="3160290" y="1172806"/>
                      <a:pt x="2999546" y="1425483"/>
                      <a:pt x="2808184" y="1652636"/>
                    </a:cubicBezTo>
                    <a:cubicBezTo>
                      <a:pt x="2716330" y="1762385"/>
                      <a:pt x="2616822" y="1864476"/>
                      <a:pt x="2509659" y="1961463"/>
                    </a:cubicBezTo>
                    <a:cubicBezTo>
                      <a:pt x="2440769" y="2027823"/>
                      <a:pt x="2371879" y="2091630"/>
                      <a:pt x="2297886" y="2152885"/>
                    </a:cubicBezTo>
                    <a:cubicBezTo>
                      <a:pt x="2004464" y="2395352"/>
                      <a:pt x="1670218" y="2591878"/>
                      <a:pt x="1313010" y="2716940"/>
                    </a:cubicBezTo>
                    <a:cubicBezTo>
                      <a:pt x="948146" y="2844555"/>
                      <a:pt x="560319" y="2895600"/>
                      <a:pt x="175044" y="2864973"/>
                    </a:cubicBezTo>
                    <a:cubicBezTo>
                      <a:pt x="125290" y="2861144"/>
                      <a:pt x="75695" y="2856040"/>
                      <a:pt x="26280" y="2849729"/>
                    </a:cubicBezTo>
                    <a:lnTo>
                      <a:pt x="0" y="28457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alpha val="2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6141" name="任意多边形: 形状 33"/>
              <p:cNvSpPr/>
              <p:nvPr userDrawn="1">
                <p:custDataLst>
                  <p:tags r:id="rId2"/>
                </p:custDataLst>
              </p:nvPr>
            </p:nvSpPr>
            <p:spPr>
              <a:xfrm>
                <a:off x="2" y="5976478"/>
                <a:ext cx="2661448" cy="88152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35089" y="10622"/>
                  </a:cxn>
                  <a:cxn ang="0">
                    <a:pos x="653993" y="325563"/>
                  </a:cxn>
                  <a:cxn ang="0">
                    <a:pos x="1211023" y="509982"/>
                  </a:cxn>
                  <a:cxn ang="0">
                    <a:pos x="1792550" y="392721"/>
                  </a:cxn>
                  <a:cxn ang="0">
                    <a:pos x="2337864" y="378863"/>
                  </a:cxn>
                  <a:cxn ang="0">
                    <a:pos x="2630759" y="717853"/>
                  </a:cxn>
                  <a:cxn ang="0">
                    <a:pos x="2657937" y="834799"/>
                  </a:cxn>
                  <a:cxn ang="0">
                    <a:pos x="2661448" y="881522"/>
                  </a:cxn>
                  <a:cxn ang="0">
                    <a:pos x="0" y="881522"/>
                  </a:cxn>
                </a:cxnLst>
                <a:pathLst>
                  <a:path w="4225445" h="1399548">
                    <a:moveTo>
                      <a:pt x="0" y="0"/>
                    </a:moveTo>
                    <a:lnTo>
                      <a:pt x="55709" y="16864"/>
                    </a:lnTo>
                    <a:cubicBezTo>
                      <a:pt x="399316" y="140839"/>
                      <a:pt x="719144" y="348693"/>
                      <a:pt x="1038311" y="516880"/>
                    </a:cubicBezTo>
                    <a:cubicBezTo>
                      <a:pt x="1312246" y="662430"/>
                      <a:pt x="1609853" y="789363"/>
                      <a:pt x="1922680" y="809673"/>
                    </a:cubicBezTo>
                    <a:cubicBezTo>
                      <a:pt x="2243961" y="831674"/>
                      <a:pt x="2541569" y="713203"/>
                      <a:pt x="2845940" y="623504"/>
                    </a:cubicBezTo>
                    <a:cubicBezTo>
                      <a:pt x="3121566" y="542266"/>
                      <a:pt x="3436083" y="486416"/>
                      <a:pt x="3711708" y="601502"/>
                    </a:cubicBezTo>
                    <a:cubicBezTo>
                      <a:pt x="3945060" y="696279"/>
                      <a:pt x="4100628" y="904450"/>
                      <a:pt x="4176721" y="1139699"/>
                    </a:cubicBezTo>
                    <a:cubicBezTo>
                      <a:pt x="4196167" y="1200839"/>
                      <a:pt x="4210434" y="1262878"/>
                      <a:pt x="4219870" y="1325369"/>
                    </a:cubicBezTo>
                    <a:lnTo>
                      <a:pt x="4225445" y="1399548"/>
                    </a:lnTo>
                    <a:lnTo>
                      <a:pt x="0" y="13995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alpha val="2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6142" name="任意多边形: 形状 34"/>
              <p:cNvSpPr/>
              <p:nvPr userDrawn="1"/>
            </p:nvSpPr>
            <p:spPr>
              <a:xfrm>
                <a:off x="11018910" y="6235699"/>
                <a:ext cx="1173089" cy="622300"/>
              </a:xfrm>
              <a:custGeom>
                <a:avLst/>
                <a:gdLst/>
                <a:ahLst/>
                <a:cxnLst>
                  <a:cxn ang="0">
                    <a:pos x="406726" y="359"/>
                  </a:cxn>
                  <a:cxn ang="0">
                    <a:pos x="528721" y="15194"/>
                  </a:cxn>
                  <a:cxn ang="0">
                    <a:pos x="771365" y="71161"/>
                  </a:cxn>
                  <a:cxn ang="0">
                    <a:pos x="1023444" y="32052"/>
                  </a:cxn>
                  <a:cxn ang="0">
                    <a:pos x="1138616" y="23370"/>
                  </a:cxn>
                  <a:cxn ang="0">
                    <a:pos x="1173089" y="27196"/>
                  </a:cxn>
                  <a:cxn ang="0">
                    <a:pos x="1173089" y="622300"/>
                  </a:cxn>
                  <a:cxn ang="0">
                    <a:pos x="0" y="622300"/>
                  </a:cxn>
                  <a:cxn ang="0">
                    <a:pos x="108" y="600955"/>
                  </a:cxn>
                  <a:cxn ang="0">
                    <a:pos x="30628" y="416404"/>
                  </a:cxn>
                  <a:cxn ang="0">
                    <a:pos x="297536" y="28680"/>
                  </a:cxn>
                  <a:cxn ang="0">
                    <a:pos x="406726" y="359"/>
                  </a:cxn>
                </a:cxnLst>
                <a:pathLst>
                  <a:path w="2945794" h="1562684">
                    <a:moveTo>
                      <a:pt x="1021346" y="902"/>
                    </a:moveTo>
                    <a:cubicBezTo>
                      <a:pt x="1124591" y="-4178"/>
                      <a:pt x="1227835" y="12755"/>
                      <a:pt x="1327695" y="38154"/>
                    </a:cubicBezTo>
                    <a:cubicBezTo>
                      <a:pt x="1529106" y="90645"/>
                      <a:pt x="1725440" y="177002"/>
                      <a:pt x="1937007" y="178695"/>
                    </a:cubicBezTo>
                    <a:cubicBezTo>
                      <a:pt x="2151959" y="180389"/>
                      <a:pt x="2360140" y="116044"/>
                      <a:pt x="2570015" y="80486"/>
                    </a:cubicBezTo>
                    <a:cubicBezTo>
                      <a:pt x="2666489" y="64400"/>
                      <a:pt x="2763387" y="55087"/>
                      <a:pt x="2859227" y="58685"/>
                    </a:cubicBezTo>
                    <a:lnTo>
                      <a:pt x="2945794" y="68293"/>
                    </a:lnTo>
                    <a:lnTo>
                      <a:pt x="2945794" y="1562684"/>
                    </a:lnTo>
                    <a:lnTo>
                      <a:pt x="0" y="1562684"/>
                    </a:lnTo>
                    <a:lnTo>
                      <a:pt x="272" y="1509084"/>
                    </a:lnTo>
                    <a:cubicBezTo>
                      <a:pt x="7968" y="1352582"/>
                      <a:pt x="35656" y="1196140"/>
                      <a:pt x="76912" y="1045650"/>
                    </a:cubicBezTo>
                    <a:cubicBezTo>
                      <a:pt x="181849" y="662971"/>
                      <a:pt x="368028" y="248120"/>
                      <a:pt x="747156" y="72019"/>
                    </a:cubicBezTo>
                    <a:cubicBezTo>
                      <a:pt x="833475" y="33074"/>
                      <a:pt x="924872" y="7675"/>
                      <a:pt x="1021346" y="902"/>
                    </a:cubicBezTo>
                    <a:close/>
                  </a:path>
                </a:pathLst>
              </a:custGeom>
              <a:solidFill>
                <a:schemeClr val="accent2">
                  <a:alpha val="2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6143" name="任意多边形: 形状 35"/>
              <p:cNvSpPr/>
              <p:nvPr userDrawn="1"/>
            </p:nvSpPr>
            <p:spPr>
              <a:xfrm>
                <a:off x="8496057" y="1"/>
                <a:ext cx="3695943" cy="124498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3695943" y="0"/>
                  </a:cxn>
                  <a:cxn ang="0">
                    <a:pos x="3695943" y="926995"/>
                  </a:cxn>
                  <a:cxn ang="0">
                    <a:pos x="3664864" y="958380"/>
                  </a:cxn>
                  <a:cxn ang="0">
                    <a:pos x="3303968" y="1175054"/>
                  </a:cxn>
                  <a:cxn ang="0">
                    <a:pos x="2710477" y="1229871"/>
                  </a:cxn>
                  <a:cxn ang="0">
                    <a:pos x="2173228" y="994308"/>
                  </a:cxn>
                  <a:cxn ang="0">
                    <a:pos x="1773621" y="610591"/>
                  </a:cxn>
                  <a:cxn ang="0">
                    <a:pos x="1325173" y="302433"/>
                  </a:cxn>
                  <a:cxn ang="0">
                    <a:pos x="642881" y="249098"/>
                  </a:cxn>
                  <a:cxn ang="0">
                    <a:pos x="215153" y="160206"/>
                  </a:cxn>
                  <a:cxn ang="0">
                    <a:pos x="77511" y="75759"/>
                  </a:cxn>
                  <a:cxn ang="0">
                    <a:pos x="28268" y="31907"/>
                  </a:cxn>
                </a:cxnLst>
                <a:pathLst>
                  <a:path w="5669732" h="1909852">
                    <a:moveTo>
                      <a:pt x="0" y="0"/>
                    </a:moveTo>
                    <a:lnTo>
                      <a:pt x="5669732" y="0"/>
                    </a:lnTo>
                    <a:lnTo>
                      <a:pt x="5669732" y="1422049"/>
                    </a:lnTo>
                    <a:lnTo>
                      <a:pt x="5622055" y="1470196"/>
                    </a:lnTo>
                    <a:cubicBezTo>
                      <a:pt x="5460499" y="1614231"/>
                      <a:pt x="5272763" y="1727583"/>
                      <a:pt x="5068426" y="1802583"/>
                    </a:cubicBezTo>
                    <a:cubicBezTo>
                      <a:pt x="4780082" y="1909401"/>
                      <a:pt x="4462223" y="1934401"/>
                      <a:pt x="4157986" y="1886674"/>
                    </a:cubicBezTo>
                    <a:cubicBezTo>
                      <a:pt x="3856020" y="1838946"/>
                      <a:pt x="3574488" y="1711674"/>
                      <a:pt x="3333823" y="1525310"/>
                    </a:cubicBezTo>
                    <a:cubicBezTo>
                      <a:pt x="3111322" y="1350310"/>
                      <a:pt x="2922877" y="1134400"/>
                      <a:pt x="2720809" y="936673"/>
                    </a:cubicBezTo>
                    <a:cubicBezTo>
                      <a:pt x="2521012" y="741218"/>
                      <a:pt x="2300781" y="554854"/>
                      <a:pt x="2032871" y="463945"/>
                    </a:cubicBezTo>
                    <a:cubicBezTo>
                      <a:pt x="1694578" y="352581"/>
                      <a:pt x="1335852" y="395763"/>
                      <a:pt x="986206" y="382127"/>
                    </a:cubicBezTo>
                    <a:cubicBezTo>
                      <a:pt x="768246" y="375309"/>
                      <a:pt x="532122" y="343491"/>
                      <a:pt x="330054" y="245763"/>
                    </a:cubicBezTo>
                    <a:cubicBezTo>
                      <a:pt x="255130" y="211672"/>
                      <a:pt x="182477" y="168491"/>
                      <a:pt x="118905" y="116218"/>
                    </a:cubicBezTo>
                    <a:cubicBezTo>
                      <a:pt x="92228" y="95195"/>
                      <a:pt x="67040" y="72716"/>
                      <a:pt x="43365" y="4894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alpha val="2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46086" name="组合 70"/>
            <p:cNvGrpSpPr/>
            <p:nvPr/>
          </p:nvGrpSpPr>
          <p:grpSpPr>
            <a:xfrm rot="0">
              <a:off x="719667" y="1504223"/>
              <a:ext cx="10714425" cy="1901613"/>
              <a:chOff x="719667" y="1504223"/>
              <a:chExt cx="10714425" cy="1901613"/>
            </a:xfrm>
          </p:grpSpPr>
          <p:grpSp>
            <p:nvGrpSpPr>
              <p:cNvPr id="46120" name="组合 4"/>
              <p:cNvGrpSpPr/>
              <p:nvPr/>
            </p:nvGrpSpPr>
            <p:grpSpPr>
              <a:xfrm>
                <a:off x="719667" y="1504223"/>
                <a:ext cx="3993726" cy="1901613"/>
                <a:chOff x="719667" y="1293105"/>
                <a:chExt cx="3993726" cy="1901613"/>
              </a:xfrm>
            </p:grpSpPr>
            <p:sp>
              <p:nvSpPr>
                <p:cNvPr id="31" name="椭圆 30"/>
                <p:cNvSpPr/>
                <p:nvPr>
                  <p:custDataLst>
                    <p:tags r:id="rId3"/>
                  </p:custDataLst>
                </p:nvPr>
              </p:nvSpPr>
              <p:spPr>
                <a:xfrm>
                  <a:off x="818223" y="1293105"/>
                  <a:ext cx="650640" cy="650639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21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rPr>
                    <a:t>01</a:t>
                  </a:r>
                  <a:endParaRPr kumimoji="0" lang="zh-CN" altLang="en-US" sz="21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29" name="文本框 28"/>
                <p:cNvSpPr txBox="1"/>
                <p:nvPr>
                  <p:custDataLst>
                    <p:tags r:id="rId4"/>
                  </p:custDataLst>
                </p:nvPr>
              </p:nvSpPr>
              <p:spPr>
                <a:xfrm>
                  <a:off x="719667" y="1943345"/>
                  <a:ext cx="3993726" cy="1251373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noAutofit/>
                </a:bodyPr>
                <a:lstStyle/>
                <a:p>
                  <a:pPr marR="0" indent="457200" defTabSz="914400" eaLnBrk="1" hangingPunct="1">
                    <a:lnSpc>
                      <a:spcPct val="150000"/>
                    </a:lnSpc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800" kern="1200" cap="none" spc="0" normalizeH="0" baseline="0" dirty="0">
                      <a:latin typeface="Arial" panose="020B0604020202020204" pitchFamily="34" charset="0"/>
                      <a:ea typeface="宋体" panose="02010600030101010101" pitchFamily="2" charset="-122"/>
                      <a:sym typeface="+mn-lt"/>
                    </a:rPr>
                    <a:t>本项目已完成客户端软件设计。</a:t>
                  </a:r>
                  <a:endParaRPr kumimoji="0" lang="en-US" altLang="zh-CN" sz="900" kern="1200" cap="none" spc="0" normalizeH="0" baseline="0" noProof="0" dirty="0">
                    <a:latin typeface="Arial" panose="020B0604020202020204" pitchFamily="34" charset="0"/>
                    <a:ea typeface="宋体" panose="02010600030101010101" pitchFamily="2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6121" name="组合 5"/>
              <p:cNvGrpSpPr/>
              <p:nvPr/>
            </p:nvGrpSpPr>
            <p:grpSpPr>
              <a:xfrm>
                <a:off x="7440366" y="1504223"/>
                <a:ext cx="3993726" cy="1569720"/>
                <a:chOff x="575733" y="1293105"/>
                <a:chExt cx="3993726" cy="1569720"/>
              </a:xfrm>
            </p:grpSpPr>
            <p:sp>
              <p:nvSpPr>
                <p:cNvPr id="27" name="椭圆 26"/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818223" y="1293105"/>
                  <a:ext cx="650640" cy="650639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21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rPr>
                    <a:t>02</a:t>
                  </a:r>
                  <a:endParaRPr kumimoji="0" lang="zh-CN" altLang="en-US" sz="21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25" name="文本框 24"/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575733" y="1985678"/>
                  <a:ext cx="3993726" cy="87714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noAutofit/>
                </a:bodyPr>
                <a:lstStyle/>
                <a:p>
                  <a:pPr lvl="0" indent="457200" algn="l" eaLnBrk="1" hangingPunct="1">
                    <a:lnSpc>
                      <a:spcPct val="150000"/>
                    </a:lnSpc>
                    <a:buClrTx/>
                    <a:buSzTx/>
                    <a:buFontTx/>
                    <a:defRPr/>
                  </a:pPr>
                  <a:r>
                    <a:rPr lang="zh-CN" altLang="en-US" sz="1800" dirty="0">
                      <a:sym typeface="+mn-lt"/>
                    </a:rPr>
                    <a:t>本项目已</a:t>
                  </a:r>
                  <a:r>
                    <a:rPr lang="zh-CN" altLang="en-US" sz="1800" dirty="0">
                      <a:sym typeface="+mn-lt"/>
                    </a:rPr>
                    <a:t>完成对模型的轻量化</a:t>
                  </a:r>
                  <a:r>
                    <a:rPr lang="zh-CN" altLang="en-US" sz="1800" dirty="0">
                      <a:sym typeface="+mn-lt"/>
                    </a:rPr>
                    <a:t>。</a:t>
                  </a:r>
                  <a:endParaRPr lang="zh-CN" altLang="en-US" sz="1800" dirty="0">
                    <a:sym typeface="+mn-lt"/>
                  </a:endParaRPr>
                </a:p>
              </p:txBody>
            </p:sp>
          </p:grpSp>
        </p:grpSp>
        <p:sp>
          <p:nvSpPr>
            <p:cNvPr id="10" name="文本框 9"/>
            <p:cNvSpPr txBox="1"/>
            <p:nvPr/>
          </p:nvSpPr>
          <p:spPr>
            <a:xfrm>
              <a:off x="666328" y="189653"/>
              <a:ext cx="10858499" cy="839047"/>
            </a:xfrm>
            <a:prstGeom prst="rect">
              <a:avLst/>
            </a:prstGeom>
          </p:spPr>
          <p:txBody>
            <a:bodyPr vert="horz" lIns="68580" tIns="34290" rIns="68580" bIns="34290" rtlCol="0" anchor="b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algn="l" defTabSz="914400" rtl="0" eaLnBrk="1" fontAlgn="base" latinLnBrk="0" hangingPunct="1">
                <a:lnSpc>
                  <a:spcPct val="90000"/>
                </a:lnSpc>
                <a:buClrTx/>
                <a:buSzTx/>
                <a:buFontTx/>
                <a:buNone/>
                <a:defRPr/>
              </a:pPr>
              <a:r>
                <a:rPr kumimoji="0" lang="zh-CN" altLang="en-US" sz="3000" b="1" i="0" u="none" strike="noStrike" kern="1200" cap="none" spc="0" normalizeH="0" baseline="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项目主要成果</a:t>
              </a:r>
              <a:endParaRPr kumimoji="0" lang="zh-CN" altLang="en-US" sz="3000" b="1" i="0" u="none" strike="noStrike" kern="1200" cap="none" spc="0" normalizeH="0" baseline="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750" y="3428365"/>
            <a:ext cx="3107055" cy="21653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1365" y="3937000"/>
            <a:ext cx="4331970" cy="49530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9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6082" name="组合 10"/>
          <p:cNvGrpSpPr/>
          <p:nvPr>
            <p:custDataLst>
              <p:tags r:id="rId1"/>
            </p:custDataLst>
          </p:nvPr>
        </p:nvGrpSpPr>
        <p:grpSpPr>
          <a:xfrm>
            <a:off x="0" y="916941"/>
            <a:ext cx="9144000" cy="5143499"/>
            <a:chOff x="1" y="1"/>
            <a:chExt cx="12191999" cy="6857999"/>
          </a:xfrm>
        </p:grpSpPr>
        <p:grpSp>
          <p:nvGrpSpPr>
            <p:cNvPr id="46083" name="组合 31"/>
            <p:cNvGrpSpPr/>
            <p:nvPr/>
          </p:nvGrpSpPr>
          <p:grpSpPr>
            <a:xfrm>
              <a:off x="1" y="1"/>
              <a:ext cx="12191999" cy="6857999"/>
              <a:chOff x="1" y="1"/>
              <a:chExt cx="12191999" cy="6857999"/>
            </a:xfrm>
          </p:grpSpPr>
          <p:sp>
            <p:nvSpPr>
              <p:cNvPr id="46140" name="任意多边形: 形状 32"/>
              <p:cNvSpPr/>
              <p:nvPr userDrawn="1"/>
            </p:nvSpPr>
            <p:spPr>
              <a:xfrm>
                <a:off x="1" y="1"/>
                <a:ext cx="1581149" cy="11303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581149" y="0"/>
                  </a:cxn>
                  <a:cxn ang="0">
                    <a:pos x="1580384" y="7039"/>
                  </a:cxn>
                  <a:cxn ang="0">
                    <a:pos x="1524584" y="212338"/>
                  </a:cxn>
                  <a:cxn ang="0">
                    <a:pos x="1460002" y="355897"/>
                  </a:cxn>
                  <a:cxn ang="0">
                    <a:pos x="1246996" y="650042"/>
                  </a:cxn>
                  <a:cxn ang="0">
                    <a:pos x="1114434" y="771515"/>
                  </a:cxn>
                  <a:cxn ang="0">
                    <a:pos x="1020394" y="846809"/>
                  </a:cxn>
                  <a:cxn ang="0">
                    <a:pos x="583052" y="1068672"/>
                  </a:cxn>
                  <a:cxn ang="0">
                    <a:pos x="77730" y="1126899"/>
                  </a:cxn>
                  <a:cxn ang="0">
                    <a:pos x="11670" y="1120903"/>
                  </a:cxn>
                  <a:cxn ang="0">
                    <a:pos x="0" y="1119329"/>
                  </a:cxn>
                </a:cxnLst>
                <a:pathLst>
                  <a:path w="3560683" h="2873620">
                    <a:moveTo>
                      <a:pt x="0" y="0"/>
                    </a:moveTo>
                    <a:lnTo>
                      <a:pt x="3560683" y="0"/>
                    </a:lnTo>
                    <a:lnTo>
                      <a:pt x="3558961" y="17896"/>
                    </a:lnTo>
                    <a:cubicBezTo>
                      <a:pt x="3532808" y="195280"/>
                      <a:pt x="3489433" y="370112"/>
                      <a:pt x="3433300" y="539839"/>
                    </a:cubicBezTo>
                    <a:cubicBezTo>
                      <a:pt x="3446057" y="544944"/>
                      <a:pt x="3343998" y="795068"/>
                      <a:pt x="3287865" y="904816"/>
                    </a:cubicBezTo>
                    <a:cubicBezTo>
                      <a:pt x="3160290" y="1172806"/>
                      <a:pt x="2999546" y="1425483"/>
                      <a:pt x="2808184" y="1652636"/>
                    </a:cubicBezTo>
                    <a:cubicBezTo>
                      <a:pt x="2716330" y="1762385"/>
                      <a:pt x="2616822" y="1864476"/>
                      <a:pt x="2509659" y="1961463"/>
                    </a:cubicBezTo>
                    <a:cubicBezTo>
                      <a:pt x="2440769" y="2027823"/>
                      <a:pt x="2371879" y="2091630"/>
                      <a:pt x="2297886" y="2152885"/>
                    </a:cubicBezTo>
                    <a:cubicBezTo>
                      <a:pt x="2004464" y="2395352"/>
                      <a:pt x="1670218" y="2591878"/>
                      <a:pt x="1313010" y="2716940"/>
                    </a:cubicBezTo>
                    <a:cubicBezTo>
                      <a:pt x="948146" y="2844555"/>
                      <a:pt x="560319" y="2895600"/>
                      <a:pt x="175044" y="2864973"/>
                    </a:cubicBezTo>
                    <a:cubicBezTo>
                      <a:pt x="125290" y="2861144"/>
                      <a:pt x="75695" y="2856040"/>
                      <a:pt x="26280" y="2849729"/>
                    </a:cubicBezTo>
                    <a:lnTo>
                      <a:pt x="0" y="28457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alpha val="2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6141" name="任意多边形: 形状 33"/>
              <p:cNvSpPr/>
              <p:nvPr userDrawn="1">
                <p:custDataLst>
                  <p:tags r:id="rId2"/>
                </p:custDataLst>
              </p:nvPr>
            </p:nvSpPr>
            <p:spPr>
              <a:xfrm>
                <a:off x="2" y="5976478"/>
                <a:ext cx="2661448" cy="88152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35089" y="10622"/>
                  </a:cxn>
                  <a:cxn ang="0">
                    <a:pos x="653993" y="325563"/>
                  </a:cxn>
                  <a:cxn ang="0">
                    <a:pos x="1211023" y="509982"/>
                  </a:cxn>
                  <a:cxn ang="0">
                    <a:pos x="1792550" y="392721"/>
                  </a:cxn>
                  <a:cxn ang="0">
                    <a:pos x="2337864" y="378863"/>
                  </a:cxn>
                  <a:cxn ang="0">
                    <a:pos x="2630759" y="717853"/>
                  </a:cxn>
                  <a:cxn ang="0">
                    <a:pos x="2657937" y="834799"/>
                  </a:cxn>
                  <a:cxn ang="0">
                    <a:pos x="2661448" y="881522"/>
                  </a:cxn>
                  <a:cxn ang="0">
                    <a:pos x="0" y="881522"/>
                  </a:cxn>
                </a:cxnLst>
                <a:pathLst>
                  <a:path w="4225445" h="1399548">
                    <a:moveTo>
                      <a:pt x="0" y="0"/>
                    </a:moveTo>
                    <a:lnTo>
                      <a:pt x="55709" y="16864"/>
                    </a:lnTo>
                    <a:cubicBezTo>
                      <a:pt x="399316" y="140839"/>
                      <a:pt x="719144" y="348693"/>
                      <a:pt x="1038311" y="516880"/>
                    </a:cubicBezTo>
                    <a:cubicBezTo>
                      <a:pt x="1312246" y="662430"/>
                      <a:pt x="1609853" y="789363"/>
                      <a:pt x="1922680" y="809673"/>
                    </a:cubicBezTo>
                    <a:cubicBezTo>
                      <a:pt x="2243961" y="831674"/>
                      <a:pt x="2541569" y="713203"/>
                      <a:pt x="2845940" y="623504"/>
                    </a:cubicBezTo>
                    <a:cubicBezTo>
                      <a:pt x="3121566" y="542266"/>
                      <a:pt x="3436083" y="486416"/>
                      <a:pt x="3711708" y="601502"/>
                    </a:cubicBezTo>
                    <a:cubicBezTo>
                      <a:pt x="3945060" y="696279"/>
                      <a:pt x="4100628" y="904450"/>
                      <a:pt x="4176721" y="1139699"/>
                    </a:cubicBezTo>
                    <a:cubicBezTo>
                      <a:pt x="4196167" y="1200839"/>
                      <a:pt x="4210434" y="1262878"/>
                      <a:pt x="4219870" y="1325369"/>
                    </a:cubicBezTo>
                    <a:lnTo>
                      <a:pt x="4225445" y="1399548"/>
                    </a:lnTo>
                    <a:lnTo>
                      <a:pt x="0" y="13995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alpha val="2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6142" name="任意多边形: 形状 34"/>
              <p:cNvSpPr/>
              <p:nvPr userDrawn="1"/>
            </p:nvSpPr>
            <p:spPr>
              <a:xfrm>
                <a:off x="11018910" y="6235699"/>
                <a:ext cx="1173089" cy="622300"/>
              </a:xfrm>
              <a:custGeom>
                <a:avLst/>
                <a:gdLst/>
                <a:ahLst/>
                <a:cxnLst>
                  <a:cxn ang="0">
                    <a:pos x="406726" y="359"/>
                  </a:cxn>
                  <a:cxn ang="0">
                    <a:pos x="528721" y="15194"/>
                  </a:cxn>
                  <a:cxn ang="0">
                    <a:pos x="771365" y="71161"/>
                  </a:cxn>
                  <a:cxn ang="0">
                    <a:pos x="1023444" y="32052"/>
                  </a:cxn>
                  <a:cxn ang="0">
                    <a:pos x="1138616" y="23370"/>
                  </a:cxn>
                  <a:cxn ang="0">
                    <a:pos x="1173089" y="27196"/>
                  </a:cxn>
                  <a:cxn ang="0">
                    <a:pos x="1173089" y="622300"/>
                  </a:cxn>
                  <a:cxn ang="0">
                    <a:pos x="0" y="622300"/>
                  </a:cxn>
                  <a:cxn ang="0">
                    <a:pos x="108" y="600955"/>
                  </a:cxn>
                  <a:cxn ang="0">
                    <a:pos x="30628" y="416404"/>
                  </a:cxn>
                  <a:cxn ang="0">
                    <a:pos x="297536" y="28680"/>
                  </a:cxn>
                  <a:cxn ang="0">
                    <a:pos x="406726" y="359"/>
                  </a:cxn>
                </a:cxnLst>
                <a:pathLst>
                  <a:path w="2945794" h="1562684">
                    <a:moveTo>
                      <a:pt x="1021346" y="902"/>
                    </a:moveTo>
                    <a:cubicBezTo>
                      <a:pt x="1124591" y="-4178"/>
                      <a:pt x="1227835" y="12755"/>
                      <a:pt x="1327695" y="38154"/>
                    </a:cubicBezTo>
                    <a:cubicBezTo>
                      <a:pt x="1529106" y="90645"/>
                      <a:pt x="1725440" y="177002"/>
                      <a:pt x="1937007" y="178695"/>
                    </a:cubicBezTo>
                    <a:cubicBezTo>
                      <a:pt x="2151959" y="180389"/>
                      <a:pt x="2360140" y="116044"/>
                      <a:pt x="2570015" y="80486"/>
                    </a:cubicBezTo>
                    <a:cubicBezTo>
                      <a:pt x="2666489" y="64400"/>
                      <a:pt x="2763387" y="55087"/>
                      <a:pt x="2859227" y="58685"/>
                    </a:cubicBezTo>
                    <a:lnTo>
                      <a:pt x="2945794" y="68293"/>
                    </a:lnTo>
                    <a:lnTo>
                      <a:pt x="2945794" y="1562684"/>
                    </a:lnTo>
                    <a:lnTo>
                      <a:pt x="0" y="1562684"/>
                    </a:lnTo>
                    <a:lnTo>
                      <a:pt x="272" y="1509084"/>
                    </a:lnTo>
                    <a:cubicBezTo>
                      <a:pt x="7968" y="1352582"/>
                      <a:pt x="35656" y="1196140"/>
                      <a:pt x="76912" y="1045650"/>
                    </a:cubicBezTo>
                    <a:cubicBezTo>
                      <a:pt x="181849" y="662971"/>
                      <a:pt x="368028" y="248120"/>
                      <a:pt x="747156" y="72019"/>
                    </a:cubicBezTo>
                    <a:cubicBezTo>
                      <a:pt x="833475" y="33074"/>
                      <a:pt x="924872" y="7675"/>
                      <a:pt x="1021346" y="902"/>
                    </a:cubicBezTo>
                    <a:close/>
                  </a:path>
                </a:pathLst>
              </a:custGeom>
              <a:solidFill>
                <a:schemeClr val="accent2">
                  <a:alpha val="2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6143" name="任意多边形: 形状 35"/>
              <p:cNvSpPr/>
              <p:nvPr userDrawn="1"/>
            </p:nvSpPr>
            <p:spPr>
              <a:xfrm>
                <a:off x="8496057" y="1"/>
                <a:ext cx="3695943" cy="124498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3695943" y="0"/>
                  </a:cxn>
                  <a:cxn ang="0">
                    <a:pos x="3695943" y="926995"/>
                  </a:cxn>
                  <a:cxn ang="0">
                    <a:pos x="3664864" y="958380"/>
                  </a:cxn>
                  <a:cxn ang="0">
                    <a:pos x="3303968" y="1175054"/>
                  </a:cxn>
                  <a:cxn ang="0">
                    <a:pos x="2710477" y="1229871"/>
                  </a:cxn>
                  <a:cxn ang="0">
                    <a:pos x="2173228" y="994308"/>
                  </a:cxn>
                  <a:cxn ang="0">
                    <a:pos x="1773621" y="610591"/>
                  </a:cxn>
                  <a:cxn ang="0">
                    <a:pos x="1325173" y="302433"/>
                  </a:cxn>
                  <a:cxn ang="0">
                    <a:pos x="642881" y="249098"/>
                  </a:cxn>
                  <a:cxn ang="0">
                    <a:pos x="215153" y="160206"/>
                  </a:cxn>
                  <a:cxn ang="0">
                    <a:pos x="77511" y="75759"/>
                  </a:cxn>
                  <a:cxn ang="0">
                    <a:pos x="28268" y="31907"/>
                  </a:cxn>
                </a:cxnLst>
                <a:pathLst>
                  <a:path w="5669732" h="1909852">
                    <a:moveTo>
                      <a:pt x="0" y="0"/>
                    </a:moveTo>
                    <a:lnTo>
                      <a:pt x="5669732" y="0"/>
                    </a:lnTo>
                    <a:lnTo>
                      <a:pt x="5669732" y="1422049"/>
                    </a:lnTo>
                    <a:lnTo>
                      <a:pt x="5622055" y="1470196"/>
                    </a:lnTo>
                    <a:cubicBezTo>
                      <a:pt x="5460499" y="1614231"/>
                      <a:pt x="5272763" y="1727583"/>
                      <a:pt x="5068426" y="1802583"/>
                    </a:cubicBezTo>
                    <a:cubicBezTo>
                      <a:pt x="4780082" y="1909401"/>
                      <a:pt x="4462223" y="1934401"/>
                      <a:pt x="4157986" y="1886674"/>
                    </a:cubicBezTo>
                    <a:cubicBezTo>
                      <a:pt x="3856020" y="1838946"/>
                      <a:pt x="3574488" y="1711674"/>
                      <a:pt x="3333823" y="1525310"/>
                    </a:cubicBezTo>
                    <a:cubicBezTo>
                      <a:pt x="3111322" y="1350310"/>
                      <a:pt x="2922877" y="1134400"/>
                      <a:pt x="2720809" y="936673"/>
                    </a:cubicBezTo>
                    <a:cubicBezTo>
                      <a:pt x="2521012" y="741218"/>
                      <a:pt x="2300781" y="554854"/>
                      <a:pt x="2032871" y="463945"/>
                    </a:cubicBezTo>
                    <a:cubicBezTo>
                      <a:pt x="1694578" y="352581"/>
                      <a:pt x="1335852" y="395763"/>
                      <a:pt x="986206" y="382127"/>
                    </a:cubicBezTo>
                    <a:cubicBezTo>
                      <a:pt x="768246" y="375309"/>
                      <a:pt x="532122" y="343491"/>
                      <a:pt x="330054" y="245763"/>
                    </a:cubicBezTo>
                    <a:cubicBezTo>
                      <a:pt x="255130" y="211672"/>
                      <a:pt x="182477" y="168491"/>
                      <a:pt x="118905" y="116218"/>
                    </a:cubicBezTo>
                    <a:cubicBezTo>
                      <a:pt x="92228" y="95195"/>
                      <a:pt x="67040" y="72716"/>
                      <a:pt x="43365" y="4894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alpha val="2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46086" name="组合 70"/>
            <p:cNvGrpSpPr/>
            <p:nvPr/>
          </p:nvGrpSpPr>
          <p:grpSpPr>
            <a:xfrm rot="0">
              <a:off x="719667" y="1504223"/>
              <a:ext cx="10714425" cy="1901613"/>
              <a:chOff x="719667" y="1504223"/>
              <a:chExt cx="10714425" cy="1901613"/>
            </a:xfrm>
          </p:grpSpPr>
          <p:grpSp>
            <p:nvGrpSpPr>
              <p:cNvPr id="46120" name="组合 4"/>
              <p:cNvGrpSpPr/>
              <p:nvPr/>
            </p:nvGrpSpPr>
            <p:grpSpPr>
              <a:xfrm>
                <a:off x="719667" y="1504223"/>
                <a:ext cx="3993726" cy="1901613"/>
                <a:chOff x="719667" y="1293105"/>
                <a:chExt cx="3993726" cy="1901613"/>
              </a:xfrm>
            </p:grpSpPr>
            <p:sp>
              <p:nvSpPr>
                <p:cNvPr id="31" name="椭圆 30"/>
                <p:cNvSpPr/>
                <p:nvPr>
                  <p:custDataLst>
                    <p:tags r:id="rId3"/>
                  </p:custDataLst>
                </p:nvPr>
              </p:nvSpPr>
              <p:spPr>
                <a:xfrm>
                  <a:off x="818223" y="1293105"/>
                  <a:ext cx="650640" cy="650639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21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rPr>
                    <a:t>03</a:t>
                  </a:r>
                  <a:endParaRPr kumimoji="0" lang="zh-CN" altLang="en-US" sz="21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29" name="文本框 28"/>
                <p:cNvSpPr txBox="1"/>
                <p:nvPr>
                  <p:custDataLst>
                    <p:tags r:id="rId4"/>
                  </p:custDataLst>
                </p:nvPr>
              </p:nvSpPr>
              <p:spPr>
                <a:xfrm>
                  <a:off x="719667" y="1943345"/>
                  <a:ext cx="3993726" cy="1251373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noAutofit/>
                </a:bodyPr>
                <a:lstStyle/>
                <a:p>
                  <a:pPr marR="0" algn="l" defTabSz="914400" eaLnBrk="1" hangingPunct="1">
                    <a:lnSpc>
                      <a:spcPct val="150000"/>
                    </a:lnSpc>
                    <a:buClrTx/>
                    <a:buSzTx/>
                    <a:buFontTx/>
                    <a:buNone/>
                    <a:defRPr/>
                  </a:pPr>
                  <a:r>
                    <a:rPr lang="zh-CN" altLang="en-US" sz="1800" dirty="0">
                      <a:sym typeface="+mn-lt"/>
                    </a:rPr>
                    <a:t>2024年第三届辽宁省大学生智能技术应用大赛校内选拔赛 校级三等奖</a:t>
                  </a:r>
                  <a:endParaRPr kumimoji="0" lang="en-US" altLang="zh-CN" sz="900" kern="1200" cap="none" spc="0" normalizeH="0" baseline="0" noProof="0" dirty="0">
                    <a:latin typeface="Arial" panose="020B0604020202020204" pitchFamily="34" charset="0"/>
                    <a:ea typeface="宋体" panose="02010600030101010101" pitchFamily="2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6121" name="组合 5"/>
              <p:cNvGrpSpPr/>
              <p:nvPr/>
            </p:nvGrpSpPr>
            <p:grpSpPr>
              <a:xfrm>
                <a:off x="7440366" y="1504223"/>
                <a:ext cx="3993726" cy="1569720"/>
                <a:chOff x="575733" y="1293105"/>
                <a:chExt cx="3993726" cy="1569720"/>
              </a:xfrm>
            </p:grpSpPr>
            <p:sp>
              <p:nvSpPr>
                <p:cNvPr id="27" name="椭圆 26"/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818223" y="1293105"/>
                  <a:ext cx="650640" cy="650639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21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rPr>
                    <a:t>04</a:t>
                  </a:r>
                  <a:endParaRPr kumimoji="0" lang="zh-CN" altLang="en-US" sz="21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25" name="文本框 24"/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575733" y="1985678"/>
                  <a:ext cx="3993726" cy="87714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noAutofit/>
                </a:bodyPr>
                <a:lstStyle/>
                <a:p>
                  <a:pPr marR="0" algn="l" defTabSz="914400" eaLnBrk="1" hangingPunct="1">
                    <a:lnSpc>
                      <a:spcPct val="150000"/>
                    </a:lnSpc>
                    <a:buClrTx/>
                    <a:buSzTx/>
                    <a:buFontTx/>
                    <a:buNone/>
                    <a:defRPr/>
                  </a:pPr>
                  <a:r>
                    <a:rPr lang="zh-CN" altLang="en-US" sz="1800" dirty="0">
                      <a:sym typeface="+mn-lt"/>
                    </a:rPr>
                    <a:t>本项目参与2024年小挑，和本团队成员的另一项目合并后成功进入省赛</a:t>
                  </a:r>
                  <a:endParaRPr lang="zh-CN" altLang="en-US" sz="1800" dirty="0">
                    <a:sym typeface="+mn-lt"/>
                  </a:endParaRPr>
                </a:p>
              </p:txBody>
            </p:sp>
          </p:grpSp>
        </p:grpSp>
        <p:sp>
          <p:nvSpPr>
            <p:cNvPr id="10" name="文本框 9"/>
            <p:cNvSpPr txBox="1"/>
            <p:nvPr/>
          </p:nvSpPr>
          <p:spPr>
            <a:xfrm>
              <a:off x="666328" y="189653"/>
              <a:ext cx="10858499" cy="839047"/>
            </a:xfrm>
            <a:prstGeom prst="rect">
              <a:avLst/>
            </a:prstGeom>
          </p:spPr>
          <p:txBody>
            <a:bodyPr vert="horz" lIns="68580" tIns="34290" rIns="68580" bIns="34290" rtlCol="0" anchor="b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zh-CN" altLang="en-US" sz="2800" b="1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algn="l" defTabSz="914400" rtl="0" eaLnBrk="1" fontAlgn="base" latinLnBrk="0" hangingPunct="1">
                <a:lnSpc>
                  <a:spcPct val="90000"/>
                </a:lnSpc>
                <a:buClrTx/>
                <a:buSzTx/>
                <a:buFontTx/>
                <a:buNone/>
                <a:defRPr/>
              </a:pPr>
              <a:r>
                <a:rPr kumimoji="0" lang="zh-CN" altLang="en-US" sz="3000" b="1" i="0" u="none" strike="noStrike" kern="1200" cap="none" spc="0" normalizeH="0" baseline="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项目主要成果</a:t>
              </a:r>
              <a:endParaRPr kumimoji="0" lang="zh-CN" altLang="en-US" sz="3000" b="1" i="0" u="none" strike="noStrike" kern="1200" cap="none" spc="0" normalizeH="0" baseline="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60290" y="3937000"/>
            <a:ext cx="3871595" cy="2120900"/>
          </a:xfrm>
          <a:prstGeom prst="rect">
            <a:avLst/>
          </a:prstGeom>
        </p:spPr>
      </p:pic>
      <p:pic>
        <p:nvPicPr>
          <p:cNvPr id="1073742853" name="图片 1073742852" descr="IMG_25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 flipH="1" flipV="1">
            <a:off x="613410" y="3933190"/>
            <a:ext cx="3007995" cy="212788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9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占位符 6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1371600" y="3109913"/>
            <a:ext cx="1987550" cy="906463"/>
          </a:xfrm>
        </p:spPr>
        <p:txBody>
          <a:bodyPr vert="horz" wrap="square" lIns="91440" tIns="45720" rIns="91440" bIns="45720" numCol="1" rtlCol="0" anchor="t" anchorCtr="0" compatLnSpc="1">
            <a:normAutofit fontScale="90000" lnSpcReduction="20000"/>
          </a:bodyPr>
          <a:lstStyle/>
          <a:p>
            <a:pPr marL="0" marR="0" lvl="0" indent="-2286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200" normalizeH="0" baseline="0" noProof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Sans Heavy" charset="-122"/>
                <a:ea typeface="MiSans Heavy" charset="-122"/>
                <a:cs typeface="MiSans Normal" charset="-122"/>
                <a:sym typeface="+mn-ea"/>
              </a:rPr>
              <a:t>04</a:t>
            </a:r>
            <a:endParaRPr kumimoji="0" lang="en-US" altLang="zh-CN" sz="6000" b="0" i="0" u="none" strike="noStrike" kern="1200" cap="none" spc="200" normalizeH="0" baseline="0" noProof="1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MiSans Heavy" charset="-122"/>
              <a:ea typeface="MiSans Heavy" charset="-122"/>
              <a:cs typeface="MiSans Normal" charset="-122"/>
              <a:sym typeface="+mn-ea"/>
            </a:endParaRPr>
          </a:p>
          <a:p>
            <a:pPr marL="0" marR="0" lvl="0" indent="-2286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/>
            </a:pPr>
            <a:endParaRPr kumimoji="0" lang="en-US" altLang="zh-CN" sz="6000" b="0" i="0" u="none" strike="noStrike" kern="1200" cap="none" spc="200" normalizeH="0" baseline="0" noProof="1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MiSans Heavy" charset="-122"/>
              <a:ea typeface="MiSans Heavy" charset="-122"/>
              <a:cs typeface="MiSans Normal" charset="-122"/>
              <a:sym typeface="+mn-ea"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4787900" y="2420938"/>
            <a:ext cx="4264025" cy="1263650"/>
          </a:xfrm>
        </p:spPr>
        <p:txBody>
          <a:bodyPr vert="horz" wrap="square" lIns="91440" tIns="45720" rIns="91440" bIns="45720" numCol="1" rtlCol="0" anchor="b" anchorCtr="0" compatLnSpc="1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200" normalizeH="0" baseline="0" noProof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ea"/>
                <a:ea typeface="+mj-ea"/>
                <a:cs typeface="MiSans Normal" charset="-122"/>
                <a:sym typeface="+mn-ea"/>
              </a:rPr>
              <a:t>项目下一步</a:t>
            </a:r>
            <a:r>
              <a:rPr kumimoji="0" lang="zh-CN" altLang="en-US" sz="4800" b="0" i="0" u="none" strike="noStrike" kern="1200" cap="none" spc="200" normalizeH="0" baseline="0" noProof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ea"/>
                <a:ea typeface="+mj-ea"/>
                <a:cs typeface="MiSans Normal" charset="-122"/>
                <a:sym typeface="+mn-ea"/>
              </a:rPr>
              <a:t>计划</a:t>
            </a:r>
            <a:endParaRPr kumimoji="0" lang="zh-CN" altLang="en-US" sz="4800" b="0" i="0" u="none" strike="noStrike" kern="1200" cap="none" spc="200" normalizeH="0" baseline="0" noProof="1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j-ea"/>
              <a:ea typeface="+mj-ea"/>
              <a:cs typeface="MiSans Normal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0178" name="组合 2"/>
          <p:cNvGrpSpPr/>
          <p:nvPr/>
        </p:nvGrpSpPr>
        <p:grpSpPr>
          <a:xfrm>
            <a:off x="0" y="857251"/>
            <a:ext cx="9144001" cy="4783458"/>
            <a:chOff x="-1" y="0"/>
            <a:chExt cx="12192002" cy="6377941"/>
          </a:xfrm>
        </p:grpSpPr>
        <p:sp>
          <p:nvSpPr>
            <p:cNvPr id="50185" name="文本框 15"/>
            <p:cNvSpPr txBox="1"/>
            <p:nvPr/>
          </p:nvSpPr>
          <p:spPr>
            <a:xfrm>
              <a:off x="660400" y="1130300"/>
              <a:ext cx="6683829" cy="807937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b" anchorCtr="0"/>
            <a:p>
              <a:pPr algn="l" eaLnBrk="1" hangingPunct="1">
                <a:lnSpc>
                  <a:spcPct val="90000"/>
                </a:lnSpc>
                <a:buClrTx/>
                <a:buSzTx/>
                <a:buFontTx/>
                <a:buNone/>
                <a:defRPr/>
              </a:pPr>
              <a:r>
                <a:rPr lang="zh-CN" altLang="en-US" sz="3000" b="1" dirty="0">
                  <a:sym typeface="+mn-ea"/>
                </a:rPr>
                <a:t>项目下一步计划</a:t>
              </a:r>
              <a:endParaRPr lang="zh-CN" altLang="en-US" sz="3000" b="1" dirty="0">
                <a:sym typeface="+mn-ea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660400" y="2059215"/>
              <a:ext cx="6393543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矩形 19"/>
            <p:cNvSpPr/>
            <p:nvPr/>
          </p:nvSpPr>
          <p:spPr>
            <a:xfrm>
              <a:off x="-1" y="0"/>
              <a:ext cx="123825" cy="1538514"/>
            </a:xfrm>
            <a:prstGeom prst="rect">
              <a:avLst/>
            </a:prstGeom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2700000" scaled="0"/>
            </a:gradFill>
            <a:effectLst>
              <a:outerShdw blurRad="127000" dist="63500" dir="2700000" algn="tl" rotWithShape="0">
                <a:schemeClr val="accent1">
                  <a:alpha val="40000"/>
                </a:schemeClr>
              </a:outerShdw>
            </a:effectLst>
          </p:spPr>
          <p:txBody>
            <a:bodyPr wrap="none" lIns="81000" tIns="81000" rIns="81000" bIns="81000" rtlCol="0" anchor="ctr" anchorCtr="0"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5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5400000">
              <a:off x="11351624" y="5537564"/>
              <a:ext cx="142239" cy="1538514"/>
            </a:xfrm>
            <a:prstGeom prst="rect">
              <a:avLst/>
            </a:prstGeom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60000">
                  <a:schemeClr val="accent2"/>
                </a:gs>
              </a:gsLst>
              <a:lin ang="2700000" scaled="0"/>
            </a:gradFill>
            <a:effectLst>
              <a:outerShdw blurRad="127000" dist="63500" dir="2700000" algn="tl" rotWithShape="0">
                <a:schemeClr val="accent2">
                  <a:alpha val="40000"/>
                </a:schemeClr>
              </a:outerShdw>
            </a:effectLst>
          </p:spPr>
          <p:txBody>
            <a:bodyPr wrap="none" lIns="81000" tIns="81000" rIns="81000" bIns="81000" rtlCol="0" anchor="ctr" anchorCtr="0"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5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623993" y="2276685"/>
              <a:ext cx="9030547" cy="348487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t" anchorCtr="0">
              <a:normAutofit fontScale="90000" lnSpcReduction="10000"/>
            </a:bodyPr>
            <a:lstStyle/>
            <a:p>
              <a:pPr marL="0" marR="0" lvl="0" indent="457200" algn="l" defTabSz="914400" rtl="0" eaLnBrk="1" fontAlgn="base" latinLnBrk="0" hangingPunct="1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本项目下一步会将代码部分完成注释，对基础部分进行开源，扩大团队，利用社会关系学院资源带领学弟学妹一起学习，利用开源的方式，在论坛社区集思广益开拓思路，进而根据项目状态以及老师学长和各路高手的指导意见进行研究，团队成员一同撰写论文和专利进行发表，将项目从客户端部署转移到移动端进行落地开发。</a:t>
              </a:r>
              <a:endParaRPr kumimoji="0" lang="zh-CN" altLang="en-US" sz="1800" b="0" i="0" u="none" strike="noStrike" kern="1200" cap="none" spc="0" normalizeH="0" baseline="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  <a:p>
              <a:pPr marL="0" marR="0" lvl="0" indent="457200" algn="l" defTabSz="914400" rtl="0" eaLnBrk="1" fontAlgn="base" latinLnBrk="0" hangingPunct="1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进一步优化卷积神经网络。并丰富项目功能，在识别损伤后，获取检测到损伤的大小，损伤的严重程度，具体的地理定位。</a:t>
              </a:r>
              <a:endParaRPr kumimoji="0" lang="zh-CN" altLang="en-US" sz="1800" b="0" i="0" u="none" strike="noStrike" kern="1200" cap="none" spc="0" normalizeH="0" baseline="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  <a:p>
              <a:pPr marL="0" marR="0" lvl="0" indent="457200" algn="l" defTabSz="914400" rtl="0" eaLnBrk="1" fontAlgn="base" latinLnBrk="0" hangingPunct="1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rPr>
                <a:t>与本项目团队成员的其它项目进行相关的融合，优化，提高应用性，积极参与学科竞赛，并以此为桥接加强与其它学校的相关交流学习。</a:t>
              </a:r>
              <a:endParaRPr kumimoji="0" lang="zh-CN" altLang="en-US" sz="1800" b="0" i="0" u="none" strike="noStrike" kern="1200" cap="none" spc="0" normalizeH="0" baseline="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cxnSp>
        <p:nvCxnSpPr>
          <p:cNvPr id="2" name="直接连接符 1"/>
          <p:cNvCxnSpPr/>
          <p:nvPr/>
        </p:nvCxnSpPr>
        <p:spPr>
          <a:xfrm>
            <a:off x="4067811" y="2399758"/>
            <a:ext cx="47951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1814513" y="2282825"/>
            <a:ext cx="6188075" cy="1279525"/>
          </a:xfrm>
        </p:spPr>
        <p:txBody>
          <a:bodyPr vert="horz" wrap="square" lIns="91440" tIns="45720" rIns="91440" bIns="45720" numCol="1" rtlCol="0" anchor="b" anchorCtr="0" compatLnSpc="1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0" i="0" u="none" strike="noStrike" kern="1200" cap="none" spc="0" normalizeH="0" baseline="0" noProof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ea"/>
                <a:ea typeface="+mj-ea"/>
                <a:cs typeface="MiSans Heavy" charset="-122"/>
                <a:sym typeface="+mn-ea"/>
              </a:rPr>
              <a:t>THANK  YOU</a:t>
            </a:r>
            <a:endParaRPr kumimoji="0" lang="zh-CN" altLang="en-US" sz="7200" b="0" i="0" u="none" strike="noStrike" kern="1200" cap="none" spc="0" normalizeH="0" baseline="0" noProof="1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j-ea"/>
              <a:ea typeface="+mj-ea"/>
              <a:cs typeface="MiSans Heavy" charset="-122"/>
              <a:sym typeface="+mn-ea"/>
            </a:endParaRPr>
          </a:p>
        </p:txBody>
      </p:sp>
      <p:sp>
        <p:nvSpPr>
          <p:cNvPr id="35842" name="文本占位符 2"/>
          <p:cNvSpPr>
            <a:spLocks noGrp="1" noChangeArrowheads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1814513" y="4138613"/>
            <a:ext cx="5583238" cy="492125"/>
          </a:xfrm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0" i="0" u="none" strike="noStrike" kern="1200" cap="none" spc="1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MiSans Normal" charset="-122"/>
              </a:rPr>
              <a:t>汇报人：刘丁睿</a:t>
            </a:r>
            <a:endParaRPr kumimoji="0" lang="zh-CN" altLang="en-US" sz="2000" b="0" i="0" u="none" strike="noStrike" kern="1200" cap="none" spc="1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MiSans Normal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标题 6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/>
        <p:txBody>
          <a:bodyPr wrap="square" lIns="91440" tIns="45720" rIns="91440" bIns="45720" numCol="1" rtlCol="0" anchor="ctr" anchorCtr="0" compatLnSpc="1">
            <a:normAutofit fontScale="9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0" normalizeH="0" baseline="0" noProof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ea"/>
                <a:ea typeface="+mj-ea"/>
                <a:cs typeface="MiSans Normal" charset="-122"/>
                <a:sym typeface="+mn-ea"/>
              </a:rPr>
              <a:t>目录</a:t>
            </a:r>
            <a:endParaRPr kumimoji="0" lang="zh-CN" altLang="en-US" sz="6000" b="0" i="0" u="none" strike="noStrike" kern="1200" cap="none" spc="0" normalizeH="0" baseline="0" noProof="1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j-ea"/>
              <a:ea typeface="+mj-ea"/>
              <a:cs typeface="MiSans Normal" charset="-122"/>
              <a:sym typeface="+mn-ea"/>
            </a:endParaRPr>
          </a:p>
        </p:txBody>
      </p:sp>
      <p:sp>
        <p:nvSpPr>
          <p:cNvPr id="2" name="圆角矩形 1"/>
          <p:cNvSpPr/>
          <p:nvPr>
            <p:custDataLst>
              <p:tags r:id="rId2"/>
            </p:custDataLst>
          </p:nvPr>
        </p:nvSpPr>
        <p:spPr>
          <a:xfrm>
            <a:off x="3287713" y="1870075"/>
            <a:ext cx="3800475" cy="695325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序号"/>
          <p:cNvSpPr txBox="1"/>
          <p:nvPr>
            <p:custDataLst>
              <p:tags r:id="rId3"/>
            </p:custDataLst>
          </p:nvPr>
        </p:nvSpPr>
        <p:spPr>
          <a:xfrm>
            <a:off x="3287713" y="1873250"/>
            <a:ext cx="688975" cy="69215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>
            <a:normAutofit/>
          </a:bodyPr>
          <a:lstStyle/>
          <a:p>
            <a:pPr marR="0" algn="ctr" defTabSz="914400" eaLnBrk="1" hangingPunct="1">
              <a:buClrTx/>
              <a:buSzTx/>
              <a:buFontTx/>
              <a:buNone/>
              <a:defRPr/>
            </a:pPr>
            <a:r>
              <a:rPr kumimoji="0" lang="en-US" altLang="zh-CN" kern="1200" cap="none" spc="0" normalizeH="0" baseline="0" noProof="1">
                <a:solidFill>
                  <a:schemeClr val="lt1"/>
                </a:solidFill>
                <a:latin typeface="+mj-ea"/>
                <a:ea typeface="+mj-ea"/>
                <a:cs typeface="MiSans Normal" charset="-122"/>
              </a:rPr>
              <a:t>01</a:t>
            </a:r>
            <a:endParaRPr kumimoji="0" lang="en-US" altLang="zh-CN" kern="1200" cap="none" spc="0" normalizeH="0" baseline="0" noProof="1">
              <a:solidFill>
                <a:schemeClr val="lt1"/>
              </a:solidFill>
              <a:latin typeface="+mj-ea"/>
              <a:ea typeface="+mj-ea"/>
              <a:cs typeface="MiSans Normal" charset="-122"/>
            </a:endParaRPr>
          </a:p>
        </p:txBody>
      </p:sp>
      <p:sp>
        <p:nvSpPr>
          <p:cNvPr id="16" name="标题"/>
          <p:cNvSpPr txBox="1"/>
          <p:nvPr>
            <p:custDataLst>
              <p:tags r:id="rId4"/>
            </p:custDataLst>
          </p:nvPr>
        </p:nvSpPr>
        <p:spPr>
          <a:xfrm>
            <a:off x="4217988" y="1873250"/>
            <a:ext cx="2870200" cy="701675"/>
          </a:xfrm>
          <a:prstGeom prst="rect">
            <a:avLst/>
          </a:prstGeom>
          <a:noFill/>
        </p:spPr>
        <p:txBody>
          <a:bodyPr lIns="68580" tIns="0" rIns="68580" bIns="0" anchor="ctr"/>
          <a:p>
            <a:pPr eaLnBrk="1" hangingPunct="1">
              <a:buNone/>
            </a:pPr>
            <a:r>
              <a:rPr lang="en-US" altLang="en-US" dirty="0">
                <a:solidFill>
                  <a:srgbClr val="262626"/>
                </a:solidFill>
                <a:latin typeface="宋体" panose="02010600030101010101" pitchFamily="2" charset="-122"/>
                <a:ea typeface="MiSans Normal" charset="-122"/>
                <a:sym typeface="+mn-ea"/>
              </a:rPr>
              <a:t>项目研究现状</a:t>
            </a:r>
            <a:endParaRPr lang="en-US" altLang="en-US" dirty="0">
              <a:solidFill>
                <a:srgbClr val="262626"/>
              </a:solidFill>
              <a:latin typeface="宋体" panose="02010600030101010101" pitchFamily="2" charset="-122"/>
              <a:ea typeface="MiSans Normal" charset="-122"/>
              <a:sym typeface="+mn-ea"/>
            </a:endParaRPr>
          </a:p>
        </p:txBody>
      </p:sp>
      <p:sp>
        <p:nvSpPr>
          <p:cNvPr id="8" name="圆角矩形 7"/>
          <p:cNvSpPr/>
          <p:nvPr>
            <p:custDataLst>
              <p:tags r:id="rId5"/>
            </p:custDataLst>
          </p:nvPr>
        </p:nvSpPr>
        <p:spPr>
          <a:xfrm>
            <a:off x="3287713" y="2808288"/>
            <a:ext cx="3800475" cy="695325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序号"/>
          <p:cNvSpPr txBox="1"/>
          <p:nvPr>
            <p:custDataLst>
              <p:tags r:id="rId6"/>
            </p:custDataLst>
          </p:nvPr>
        </p:nvSpPr>
        <p:spPr>
          <a:xfrm>
            <a:off x="3287713" y="2811463"/>
            <a:ext cx="688975" cy="692150"/>
          </a:xfrm>
          <a:prstGeom prst="ellipse">
            <a:avLst/>
          </a:prstGeom>
          <a:solidFill>
            <a:schemeClr val="accent2"/>
          </a:solidFill>
        </p:spPr>
        <p:txBody>
          <a:bodyPr wrap="none" lIns="0" tIns="0" rIns="0" bIns="0" anchor="ctr">
            <a:normAutofit/>
          </a:bodyPr>
          <a:lstStyle/>
          <a:p>
            <a:pPr marR="0" algn="ctr" defTabSz="914400" eaLnBrk="1" hangingPunct="1">
              <a:buClrTx/>
              <a:buSzTx/>
              <a:buFontTx/>
              <a:buNone/>
              <a:defRPr/>
            </a:pPr>
            <a:r>
              <a:rPr kumimoji="0" lang="en-US" altLang="zh-CN" kern="1200" cap="none" spc="0" normalizeH="0" baseline="0" noProof="1">
                <a:solidFill>
                  <a:schemeClr val="lt1"/>
                </a:solidFill>
                <a:latin typeface="+mj-ea"/>
                <a:ea typeface="+mj-ea"/>
                <a:cs typeface="MiSans Normal" charset="-122"/>
              </a:rPr>
              <a:t>02</a:t>
            </a:r>
            <a:endParaRPr kumimoji="0" lang="en-US" altLang="zh-CN" kern="1200" cap="none" spc="0" normalizeH="0" baseline="0" noProof="1">
              <a:solidFill>
                <a:schemeClr val="lt1"/>
              </a:solidFill>
              <a:latin typeface="+mj-ea"/>
              <a:ea typeface="+mj-ea"/>
              <a:cs typeface="MiSans Normal" charset="-122"/>
            </a:endParaRPr>
          </a:p>
        </p:txBody>
      </p:sp>
      <p:sp>
        <p:nvSpPr>
          <p:cNvPr id="14" name="标题"/>
          <p:cNvSpPr txBox="1"/>
          <p:nvPr>
            <p:custDataLst>
              <p:tags r:id="rId7"/>
            </p:custDataLst>
          </p:nvPr>
        </p:nvSpPr>
        <p:spPr>
          <a:xfrm>
            <a:off x="4217988" y="2814638"/>
            <a:ext cx="2870200" cy="695325"/>
          </a:xfrm>
          <a:prstGeom prst="rect">
            <a:avLst/>
          </a:prstGeom>
          <a:noFill/>
        </p:spPr>
        <p:txBody>
          <a:bodyPr lIns="68580" tIns="0" rIns="68580" bIns="0" anchor="ctr"/>
          <a:p>
            <a:pPr eaLnBrk="1" hangingPunct="1">
              <a:buNone/>
            </a:pPr>
            <a:r>
              <a:rPr lang="en-US" altLang="en-US" dirty="0">
                <a:solidFill>
                  <a:srgbClr val="262626"/>
                </a:solidFill>
                <a:latin typeface="宋体" panose="02010600030101010101" pitchFamily="2" charset="-122"/>
                <a:ea typeface="MiSans Normal" charset="-122"/>
                <a:sym typeface="+mn-ea"/>
              </a:rPr>
              <a:t>项目</a:t>
            </a:r>
            <a:r>
              <a:rPr lang="zh-CN" altLang="en-US" dirty="0">
                <a:solidFill>
                  <a:srgbClr val="262626"/>
                </a:solidFill>
                <a:latin typeface="宋体" panose="02010600030101010101" pitchFamily="2" charset="-122"/>
                <a:ea typeface="MiSans Normal" charset="-122"/>
                <a:sym typeface="+mn-ea"/>
              </a:rPr>
              <a:t>创新</a:t>
            </a:r>
            <a:r>
              <a:rPr lang="zh-CN" altLang="en-US" dirty="0">
                <a:solidFill>
                  <a:srgbClr val="262626"/>
                </a:solidFill>
                <a:latin typeface="宋体" panose="02010600030101010101" pitchFamily="2" charset="-122"/>
                <a:ea typeface="MiSans Normal" charset="-122"/>
                <a:sym typeface="+mn-ea"/>
              </a:rPr>
              <a:t>点</a:t>
            </a:r>
            <a:endParaRPr lang="zh-CN" altLang="en-US" dirty="0">
              <a:solidFill>
                <a:srgbClr val="262626"/>
              </a:solidFill>
              <a:latin typeface="宋体" panose="02010600030101010101" pitchFamily="2" charset="-122"/>
              <a:ea typeface="MiSans Normal" charset="-122"/>
              <a:sym typeface="+mn-ea"/>
            </a:endParaRPr>
          </a:p>
        </p:txBody>
      </p:sp>
      <p:sp>
        <p:nvSpPr>
          <p:cNvPr id="34" name="圆角矩形 33"/>
          <p:cNvSpPr/>
          <p:nvPr>
            <p:custDataLst>
              <p:tags r:id="rId8"/>
            </p:custDataLst>
          </p:nvPr>
        </p:nvSpPr>
        <p:spPr>
          <a:xfrm>
            <a:off x="3287713" y="3744913"/>
            <a:ext cx="3800475" cy="696913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5" name="序号"/>
          <p:cNvSpPr txBox="1"/>
          <p:nvPr>
            <p:custDataLst>
              <p:tags r:id="rId9"/>
            </p:custDataLst>
          </p:nvPr>
        </p:nvSpPr>
        <p:spPr>
          <a:xfrm>
            <a:off x="3287713" y="3749675"/>
            <a:ext cx="688975" cy="69215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>
            <a:normAutofit/>
          </a:bodyPr>
          <a:lstStyle/>
          <a:p>
            <a:pPr marR="0" algn="ctr" defTabSz="914400" eaLnBrk="1" hangingPunct="1">
              <a:buClrTx/>
              <a:buSzTx/>
              <a:buFontTx/>
              <a:buNone/>
              <a:defRPr/>
            </a:pPr>
            <a:r>
              <a:rPr kumimoji="0" lang="en-US" altLang="zh-CN" kern="1200" cap="none" spc="0" normalizeH="0" baseline="0" noProof="1">
                <a:solidFill>
                  <a:schemeClr val="lt1"/>
                </a:solidFill>
                <a:latin typeface="+mj-ea"/>
                <a:ea typeface="+mj-ea"/>
                <a:cs typeface="MiSans Normal" charset="-122"/>
              </a:rPr>
              <a:t>03</a:t>
            </a:r>
            <a:endParaRPr kumimoji="0" lang="en-US" altLang="zh-CN" kern="1200" cap="none" spc="0" normalizeH="0" baseline="0" noProof="1">
              <a:solidFill>
                <a:schemeClr val="lt1"/>
              </a:solidFill>
              <a:latin typeface="+mj-ea"/>
              <a:ea typeface="+mj-ea"/>
              <a:cs typeface="MiSans Normal" charset="-122"/>
            </a:endParaRPr>
          </a:p>
        </p:txBody>
      </p:sp>
      <p:sp>
        <p:nvSpPr>
          <p:cNvPr id="36" name="标题"/>
          <p:cNvSpPr txBox="1"/>
          <p:nvPr>
            <p:custDataLst>
              <p:tags r:id="rId10"/>
            </p:custDataLst>
          </p:nvPr>
        </p:nvSpPr>
        <p:spPr>
          <a:xfrm>
            <a:off x="4217988" y="3751263"/>
            <a:ext cx="2870200" cy="695325"/>
          </a:xfrm>
          <a:prstGeom prst="rect">
            <a:avLst/>
          </a:prstGeom>
          <a:noFill/>
        </p:spPr>
        <p:txBody>
          <a:bodyPr lIns="68580" tIns="0" rIns="68580" bIns="0" anchor="ctr"/>
          <a:p>
            <a:pPr eaLnBrk="1" hangingPunct="1">
              <a:buNone/>
            </a:pPr>
            <a:r>
              <a:rPr lang="en-US" altLang="en-US" dirty="0">
                <a:solidFill>
                  <a:srgbClr val="262626"/>
                </a:solidFill>
                <a:latin typeface="宋体" panose="02010600030101010101" pitchFamily="2" charset="-122"/>
                <a:ea typeface="MiSans Normal" charset="-122"/>
                <a:sym typeface="+mn-ea"/>
              </a:rPr>
              <a:t>项目</a:t>
            </a:r>
            <a:r>
              <a:rPr lang="zh-CN" altLang="en-US" dirty="0">
                <a:solidFill>
                  <a:srgbClr val="262626"/>
                </a:solidFill>
                <a:latin typeface="宋体" panose="02010600030101010101" pitchFamily="2" charset="-122"/>
                <a:ea typeface="MiSans Normal" charset="-122"/>
                <a:sym typeface="+mn-ea"/>
              </a:rPr>
              <a:t>主要成果</a:t>
            </a:r>
            <a:endParaRPr lang="zh-CN" altLang="en-US" dirty="0">
              <a:solidFill>
                <a:srgbClr val="262626"/>
              </a:solidFill>
              <a:latin typeface="宋体" panose="02010600030101010101" pitchFamily="2" charset="-122"/>
              <a:ea typeface="MiSans Normal" charset="-122"/>
              <a:sym typeface="+mn-ea"/>
            </a:endParaRPr>
          </a:p>
        </p:txBody>
      </p:sp>
      <p:sp>
        <p:nvSpPr>
          <p:cNvPr id="38" name="圆角矩形 37"/>
          <p:cNvSpPr/>
          <p:nvPr>
            <p:custDataLst>
              <p:tags r:id="rId11"/>
            </p:custDataLst>
          </p:nvPr>
        </p:nvSpPr>
        <p:spPr>
          <a:xfrm>
            <a:off x="3287713" y="4683125"/>
            <a:ext cx="3800475" cy="696913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9" name="序号"/>
          <p:cNvSpPr txBox="1"/>
          <p:nvPr>
            <p:custDataLst>
              <p:tags r:id="rId12"/>
            </p:custDataLst>
          </p:nvPr>
        </p:nvSpPr>
        <p:spPr>
          <a:xfrm>
            <a:off x="3287713" y="4686300"/>
            <a:ext cx="688975" cy="693738"/>
          </a:xfrm>
          <a:prstGeom prst="ellipse">
            <a:avLst/>
          </a:prstGeom>
          <a:solidFill>
            <a:schemeClr val="accent2"/>
          </a:solidFill>
        </p:spPr>
        <p:txBody>
          <a:bodyPr wrap="none" lIns="0" tIns="0" rIns="0" bIns="0" anchor="ctr">
            <a:normAutofit/>
          </a:bodyPr>
          <a:lstStyle/>
          <a:p>
            <a:pPr marR="0" algn="ctr" defTabSz="914400" eaLnBrk="1" hangingPunct="1">
              <a:buClrTx/>
              <a:buSzTx/>
              <a:buFontTx/>
              <a:buNone/>
              <a:defRPr/>
            </a:pPr>
            <a:r>
              <a:rPr kumimoji="0" lang="en-US" altLang="zh-CN" kern="1200" cap="none" spc="0" normalizeH="0" baseline="0" noProof="1">
                <a:solidFill>
                  <a:schemeClr val="lt1"/>
                </a:solidFill>
                <a:latin typeface="+mj-ea"/>
                <a:ea typeface="+mj-ea"/>
                <a:cs typeface="MiSans Normal" charset="-122"/>
              </a:rPr>
              <a:t>04</a:t>
            </a:r>
            <a:endParaRPr kumimoji="0" lang="en-US" altLang="zh-CN" kern="1200" cap="none" spc="0" normalizeH="0" baseline="0" noProof="1">
              <a:solidFill>
                <a:schemeClr val="lt1"/>
              </a:solidFill>
              <a:latin typeface="+mj-ea"/>
              <a:ea typeface="+mj-ea"/>
              <a:cs typeface="MiSans Normal" charset="-122"/>
            </a:endParaRPr>
          </a:p>
        </p:txBody>
      </p:sp>
      <p:sp>
        <p:nvSpPr>
          <p:cNvPr id="40" name="标题"/>
          <p:cNvSpPr txBox="1"/>
          <p:nvPr>
            <p:custDataLst>
              <p:tags r:id="rId13"/>
            </p:custDataLst>
          </p:nvPr>
        </p:nvSpPr>
        <p:spPr>
          <a:xfrm>
            <a:off x="4217988" y="4686300"/>
            <a:ext cx="2870200" cy="687388"/>
          </a:xfrm>
          <a:prstGeom prst="rect">
            <a:avLst/>
          </a:prstGeom>
          <a:noFill/>
        </p:spPr>
        <p:txBody>
          <a:bodyPr lIns="68580" tIns="0" rIns="68580" bIns="0" anchor="ctr"/>
          <a:p>
            <a:pPr eaLnBrk="1" hangingPunct="1">
              <a:buNone/>
            </a:pPr>
            <a:r>
              <a:rPr lang="en-US" altLang="en-US" dirty="0">
                <a:solidFill>
                  <a:srgbClr val="262626"/>
                </a:solidFill>
                <a:latin typeface="宋体" panose="02010600030101010101" pitchFamily="2" charset="-122"/>
                <a:ea typeface="MiSans Normal" charset="-122"/>
                <a:sym typeface="+mn-ea"/>
              </a:rPr>
              <a:t>项目下一步</a:t>
            </a:r>
            <a:r>
              <a:rPr lang="zh-CN" altLang="en-US" dirty="0">
                <a:solidFill>
                  <a:srgbClr val="262626"/>
                </a:solidFill>
                <a:latin typeface="宋体" panose="02010600030101010101" pitchFamily="2" charset="-122"/>
                <a:ea typeface="MiSans Normal" charset="-122"/>
                <a:sym typeface="+mn-ea"/>
              </a:rPr>
              <a:t>计划</a:t>
            </a:r>
            <a:endParaRPr lang="zh-CN" altLang="en-US" dirty="0">
              <a:solidFill>
                <a:srgbClr val="262626"/>
              </a:solidFill>
              <a:latin typeface="宋体" panose="02010600030101010101" pitchFamily="2" charset="-122"/>
              <a:ea typeface="MiSans Normal" charset="-122"/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占位符 6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1371600" y="3109913"/>
            <a:ext cx="1987550" cy="906463"/>
          </a:xfrm>
        </p:spPr>
        <p:txBody>
          <a:bodyPr vert="horz" wrap="square" lIns="91440" tIns="45720" rIns="91440" bIns="45720" numCol="1" rtlCol="0" anchor="t" anchorCtr="0" compatLnSpc="1">
            <a:normAutofit fontScale="90000" lnSpcReduction="10000"/>
          </a:bodyPr>
          <a:lstStyle/>
          <a:p>
            <a:pPr marL="0" marR="0" lvl="0" indent="-2286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200" normalizeH="0" baseline="0" noProof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Sans Heavy" charset="-122"/>
                <a:ea typeface="MiSans Heavy" charset="-122"/>
                <a:cs typeface="MiSans Normal" charset="-122"/>
                <a:sym typeface="+mn-ea"/>
              </a:rPr>
              <a:t>01</a:t>
            </a:r>
            <a:endParaRPr kumimoji="0" lang="zh-CN" altLang="en-US" sz="6000" b="0" i="0" u="none" strike="noStrike" kern="1200" cap="none" spc="200" normalizeH="0" baseline="0" noProof="1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MiSans Heavy" charset="-122"/>
              <a:ea typeface="MiSans Heavy" charset="-122"/>
              <a:cs typeface="MiSans Normal" charset="-122"/>
              <a:sym typeface="+mn-ea"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5049838" y="2427288"/>
            <a:ext cx="3754438" cy="1262063"/>
          </a:xfrm>
        </p:spPr>
        <p:txBody>
          <a:bodyPr vert="horz" wrap="square" lIns="91440" tIns="45720" rIns="91440" bIns="45720" numCol="1" rtlCol="0" anchor="b" anchorCtr="0" compatLnSpc="1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200" normalizeH="0" baseline="0" noProof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ea"/>
                <a:ea typeface="+mj-ea"/>
                <a:cs typeface="MiSans Normal" charset="-122"/>
                <a:sym typeface="+mn-ea"/>
              </a:rPr>
              <a:t>项目研究现状</a:t>
            </a:r>
            <a:endParaRPr kumimoji="0" lang="zh-CN" altLang="en-US" sz="4800" b="0" i="0" u="none" strike="noStrike" kern="1200" cap="none" spc="200" normalizeH="0" baseline="0" noProof="1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j-ea"/>
              <a:ea typeface="+mj-ea"/>
              <a:cs typeface="MiSans Normal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7890" name="组合 1"/>
          <p:cNvGrpSpPr/>
          <p:nvPr/>
        </p:nvGrpSpPr>
        <p:grpSpPr>
          <a:xfrm>
            <a:off x="900113" y="728663"/>
            <a:ext cx="7488237" cy="6138862"/>
            <a:chOff x="1641928" y="1890510"/>
            <a:chExt cx="8467272" cy="4254449"/>
          </a:xfrm>
        </p:grpSpPr>
        <p:sp>
          <p:nvSpPr>
            <p:cNvPr id="7" name="矩形 6"/>
            <p:cNvSpPr/>
            <p:nvPr/>
          </p:nvSpPr>
          <p:spPr>
            <a:xfrm>
              <a:off x="1641928" y="1992110"/>
              <a:ext cx="348343" cy="3633990"/>
            </a:xfrm>
            <a:prstGeom prst="rect">
              <a:avLst/>
            </a:prstGeom>
            <a:solidFill>
              <a:schemeClr val="accent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6858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7892" name="文本框 8"/>
            <p:cNvSpPr txBox="1"/>
            <p:nvPr/>
          </p:nvSpPr>
          <p:spPr>
            <a:xfrm>
              <a:off x="2231880" y="1890510"/>
              <a:ext cx="7877320" cy="38330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eaLnBrk="1" hangingPunct="1">
                <a:buNone/>
              </a:pPr>
              <a:r>
                <a:rPr lang="zh-CN" altLang="en-US" sz="3000" b="1" dirty="0">
                  <a:latin typeface="Arial" panose="020B0604020202020204" pitchFamily="34" charset="0"/>
                </a:rPr>
                <a:t>项目研究现状</a:t>
              </a:r>
              <a:endParaRPr lang="zh-CN" altLang="en-US" sz="3000" b="1" dirty="0">
                <a:latin typeface="Arial" panose="020B0604020202020204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130424" y="2561753"/>
              <a:ext cx="7471986" cy="358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algn="just" defTabSz="914400" eaLnBrk="1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    </a:t>
              </a:r>
              <a:r>
                <a:rPr kumimoji="0" lang="zh-CN" altLang="en-US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本团队以学校飞机作为研究对象，采集了</a:t>
              </a:r>
              <a:r>
                <a:rPr kumimoji="0" lang="en-US" altLang="zh-CN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6000</a:t>
              </a:r>
              <a:r>
                <a:rPr kumimoji="0" lang="zh-CN" altLang="en-US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张飞机表皮带有损伤的图片，作为后续研究的数据源。并且团队项目成员阅读</a:t>
              </a:r>
              <a:r>
                <a:rPr kumimoji="0" lang="en-US" altLang="zh-CN" sz="2400" kern="100" cap="none" spc="0" normalizeH="0" baseline="0" noProof="0" dirty="0"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rPr>
                <a:t>yolo</a:t>
              </a:r>
              <a:r>
                <a:rPr kumimoji="0" lang="zh-CN" altLang="en-US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技术论坛专栏文章，深入了解不同版本</a:t>
              </a:r>
              <a:r>
                <a:rPr kumimoji="0" lang="en-US" altLang="zh-CN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yolo</a:t>
              </a:r>
              <a:r>
                <a:rPr kumimoji="0" lang="zh-CN" altLang="en-US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的区别，并最终采用</a:t>
              </a:r>
              <a:r>
                <a:rPr kumimoji="0" lang="en-US" altLang="zh-CN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yolov8</a:t>
              </a:r>
              <a:r>
                <a:rPr kumimoji="0" lang="zh-CN" altLang="en-US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进行训练模型。</a:t>
              </a:r>
              <a:endParaRPr kumimoji="0" lang="en-US" altLang="zh-CN" sz="2400" kern="100" cap="none" spc="0" normalizeH="0" baseline="0" noProof="0" dirty="0">
                <a:latin typeface="宋体" panose="02010600030101010101" pitchFamily="2" charset="-122"/>
                <a:ea typeface="宋体" panose="02010600030101010101" pitchFamily="2" charset="-122"/>
                <a:cs typeface="+mn-cs"/>
              </a:endParaRPr>
            </a:p>
            <a:p>
              <a:pPr marR="0" algn="just" defTabSz="914400" eaLnBrk="1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    </a:t>
              </a:r>
              <a:r>
                <a:rPr kumimoji="0" lang="zh-CN" altLang="en-US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本团队对</a:t>
              </a:r>
              <a:r>
                <a:rPr kumimoji="0" lang="en-US" altLang="zh-CN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yolo</a:t>
              </a:r>
              <a:r>
                <a:rPr kumimoji="0" lang="zh-CN" altLang="en-US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的神经网络进行了改进，改进后的模型检测的精度有着明显的提升，并且模型轻量化程度达到</a:t>
              </a:r>
              <a:r>
                <a:rPr kumimoji="0" lang="en-US" altLang="zh-CN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13%</a:t>
              </a:r>
              <a:r>
                <a:rPr kumimoji="0" lang="zh-CN" altLang="en-US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。团队使用</a:t>
              </a:r>
              <a:r>
                <a:rPr kumimoji="0" lang="en-US" altLang="zh-CN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Pyqt5</a:t>
              </a:r>
              <a:r>
                <a:rPr kumimoji="0" lang="zh-CN" altLang="en-US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的</a:t>
              </a:r>
              <a:r>
                <a:rPr kumimoji="0" lang="en-US" altLang="zh-CN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designer.exe</a:t>
              </a:r>
              <a:r>
                <a:rPr kumimoji="0" lang="zh-CN" altLang="en-US" sz="2400" kern="100" cap="none" spc="0" normalizeH="0" baseline="0" noProof="0" dirty="0"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完成了客户端的基本设计，能显示损伤位置，损伤类别等。</a:t>
              </a:r>
              <a:endParaRPr kumimoji="0" lang="zh-CN" altLang="en-US" sz="2400" kern="100" cap="none" spc="0" normalizeH="0" baseline="0" noProof="0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endParaRPr>
            </a:p>
            <a:p>
              <a:pPr marR="0" algn="just" defTabSz="914400" eaLnBrk="1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kern="100" cap="none" spc="0" normalizeH="0" baseline="0" noProof="0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endParaRPr>
            </a:p>
            <a:p>
              <a:pPr marR="0" algn="just" defTabSz="914400" eaLnBrk="1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kern="100" cap="none" spc="0" normalizeH="0" baseline="0" noProof="0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endParaRPr>
            </a:p>
            <a:p>
              <a:pPr marR="0" algn="just" defTabSz="914400" eaLnBrk="1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kern="100" cap="none" spc="0" normalizeH="0" baseline="0" noProof="0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endParaRPr>
            </a:p>
            <a:p>
              <a:pPr marR="0" algn="just" defTabSz="914400" eaLnBrk="1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kern="100" cap="none" spc="0" normalizeH="0" baseline="0" noProof="0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endParaRPr>
            </a:p>
            <a:p>
              <a:pPr marR="0" algn="just" defTabSz="914400" eaLnBrk="1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kern="100" cap="none" spc="0" normalizeH="0" baseline="0" noProof="0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2095354" y="3861593"/>
              <a:ext cx="7877321" cy="211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defTabSz="914400" eaLnBrk="1" hangingPunct="1">
                <a:lnSpc>
                  <a:spcPct val="150000"/>
                </a:lnSpc>
                <a:buClrTx/>
                <a:buSzTx/>
                <a:buFontTx/>
                <a:buNone/>
                <a:defRPr/>
              </a:pPr>
              <a:endParaRPr kumimoji="0" lang="en-US" altLang="zh-CN" sz="1050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占位符 6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1371600" y="3109913"/>
            <a:ext cx="1987550" cy="906463"/>
          </a:xfrm>
        </p:spPr>
        <p:txBody>
          <a:bodyPr vert="horz" wrap="square" lIns="91440" tIns="45720" rIns="91440" bIns="45720" numCol="1" rtlCol="0" anchor="t" anchorCtr="0" compatLnSpc="1">
            <a:normAutofit fontScale="90000" lnSpcReduction="10000"/>
          </a:bodyPr>
          <a:lstStyle/>
          <a:p>
            <a:pPr marL="0" marR="0" lvl="0" indent="-2286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200" normalizeH="0" baseline="0" noProof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Sans Heavy" charset="-122"/>
                <a:ea typeface="MiSans Heavy" charset="-122"/>
                <a:cs typeface="MiSans Normal" charset="-122"/>
                <a:sym typeface="+mn-ea"/>
              </a:rPr>
              <a:t>02</a:t>
            </a:r>
            <a:endParaRPr kumimoji="0" lang="en-US" altLang="zh-CN" sz="6000" b="0" i="0" u="none" strike="noStrike" kern="1200" cap="none" spc="200" normalizeH="0" baseline="0" noProof="1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MiSans Heavy" charset="-122"/>
              <a:ea typeface="MiSans Heavy" charset="-122"/>
              <a:cs typeface="MiSans Normal" charset="-122"/>
              <a:sym typeface="+mn-ea"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5049838" y="2427288"/>
            <a:ext cx="3754438" cy="1262063"/>
          </a:xfrm>
        </p:spPr>
        <p:txBody>
          <a:bodyPr vert="horz" wrap="square" lIns="91440" tIns="45720" rIns="91440" bIns="45720" numCol="1" rtlCol="0" anchor="b" anchorCtr="0" compatLnSpc="1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200" normalizeH="0" baseline="0" noProof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ea"/>
                <a:ea typeface="+mj-ea"/>
                <a:cs typeface="MiSans Normal" charset="-122"/>
                <a:sym typeface="+mn-ea"/>
              </a:rPr>
              <a:t>项目创新点</a:t>
            </a:r>
            <a:endParaRPr kumimoji="0" lang="zh-CN" altLang="en-US" sz="4800" b="0" i="0" u="none" strike="noStrike" kern="1200" cap="none" spc="200" normalizeH="0" baseline="0" noProof="1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j-ea"/>
              <a:ea typeface="+mj-ea"/>
              <a:cs typeface="MiSans Normal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1986" name="文本框 22"/>
          <p:cNvSpPr txBox="1"/>
          <p:nvPr/>
        </p:nvSpPr>
        <p:spPr>
          <a:xfrm>
            <a:off x="484188" y="908050"/>
            <a:ext cx="8175625" cy="600075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algn="ctr" eaLnBrk="1" hangingPunct="1">
              <a:buNone/>
            </a:pPr>
            <a:r>
              <a:rPr lang="zh-CN" altLang="en-US" sz="3000" b="1" dirty="0">
                <a:latin typeface="Arial" panose="020B0604020202020204" pitchFamily="34" charset="0"/>
              </a:rPr>
              <a:t>项目</a:t>
            </a:r>
            <a:r>
              <a:rPr lang="zh-CN" altLang="en-US" sz="3000" b="1" dirty="0">
                <a:latin typeface="Arial" panose="020B0604020202020204" pitchFamily="34" charset="0"/>
              </a:rPr>
              <a:t>创新点</a:t>
            </a:r>
            <a:endParaRPr lang="zh-CN" altLang="en-US" sz="3000" b="1" dirty="0">
              <a:latin typeface="Arial" panose="020B0604020202020204" pitchFamily="34" charset="0"/>
            </a:endParaRPr>
          </a:p>
        </p:txBody>
      </p:sp>
      <p:pic>
        <p:nvPicPr>
          <p:cNvPr id="41987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44863" y="2420938"/>
            <a:ext cx="5583237" cy="36004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988" name="文本框 5"/>
          <p:cNvSpPr txBox="1"/>
          <p:nvPr/>
        </p:nvSpPr>
        <p:spPr>
          <a:xfrm>
            <a:off x="428625" y="3357563"/>
            <a:ext cx="2949575" cy="203009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457200" eaLnBrk="1" hangingPunct="1"/>
            <a:r>
              <a:rPr lang="zh-CN" altLang="en-US" dirty="0">
                <a:latin typeface="Arial" panose="020B0604020202020204" pitchFamily="34" charset="0"/>
              </a:rPr>
              <a:t>项目利用学校资源，航空背景，采集学校飞机上的损伤图片，并已完成对飞机蒙皮数据集的标注，对处理好的数据集采用</a:t>
            </a:r>
            <a:r>
              <a:rPr lang="en-US" altLang="zh-CN" dirty="0">
                <a:latin typeface="Arial" panose="020B0604020202020204" pitchFamily="34" charset="0"/>
              </a:rPr>
              <a:t>yolov8</a:t>
            </a:r>
            <a:r>
              <a:rPr lang="zh-CN" altLang="en-US" dirty="0">
                <a:latin typeface="Arial" panose="020B0604020202020204" pitchFamily="34" charset="0"/>
              </a:rPr>
              <a:t>进行模型训练。</a:t>
            </a:r>
            <a:endParaRPr lang="zh-CN" altLang="en-US" dirty="0">
              <a:latin typeface="Arial" panose="020B0604020202020204" pitchFamily="34" charset="0"/>
            </a:endParaRPr>
          </a:p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1989" name="文本框 6"/>
          <p:cNvSpPr/>
          <p:nvPr/>
        </p:nvSpPr>
        <p:spPr>
          <a:xfrm>
            <a:off x="565150" y="2798763"/>
            <a:ext cx="406400" cy="4048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>
            <a:noFill/>
          </a:ln>
        </p:spPr>
        <p:txBody>
          <a:bodyPr wrap="none" lIns="68580" tIns="34290" rIns="68580" bIns="34290" anchor="ctr" anchorCtr="0"/>
          <a:p>
            <a:pPr algn="ctr" eaLnBrk="1" hangingPunct="1">
              <a:buNone/>
            </a:pPr>
            <a:r>
              <a:rPr lang="en-US" altLang="zh-CN" sz="1500" b="1" dirty="0">
                <a:solidFill>
                  <a:srgbClr val="FFFFFF"/>
                </a:solidFill>
                <a:latin typeface="Arial" panose="020B0604020202020204" pitchFamily="34" charset="0"/>
              </a:rPr>
              <a:t>01</a:t>
            </a:r>
            <a:endParaRPr lang="zh-CN" altLang="en-US" sz="1500" b="1" dirty="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95300" y="3095625"/>
            <a:ext cx="0" cy="23622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495300" y="3049588"/>
            <a:ext cx="0" cy="307975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10" name="文本框 22"/>
          <p:cNvSpPr txBox="1"/>
          <p:nvPr/>
        </p:nvSpPr>
        <p:spPr>
          <a:xfrm>
            <a:off x="484188" y="908050"/>
            <a:ext cx="8175625" cy="600075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algn="ctr" eaLnBrk="1" hangingPunct="1">
              <a:buClrTx/>
              <a:buSzTx/>
              <a:buFontTx/>
              <a:buNone/>
            </a:pPr>
            <a:r>
              <a:rPr lang="zh-CN" altLang="en-US" sz="3000" b="1" dirty="0">
                <a:latin typeface="Arial" panose="020B0604020202020204" pitchFamily="34" charset="0"/>
              </a:rPr>
              <a:t>项目创新</a:t>
            </a:r>
            <a:r>
              <a:rPr lang="zh-CN" altLang="en-US" sz="3000" b="1" dirty="0">
                <a:latin typeface="Arial" panose="020B0604020202020204" pitchFamily="34" charset="0"/>
              </a:rPr>
              <a:t>点</a:t>
            </a:r>
            <a:endParaRPr lang="zh-CN" altLang="en-US" sz="3000" b="1" dirty="0">
              <a:latin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95300" y="3357563"/>
            <a:ext cx="3063875" cy="1200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defTabSz="914400" eaLnBrk="1" hangingPunct="1">
              <a:buClrTx/>
              <a:buSzTx/>
              <a:buFontTx/>
              <a:buNone/>
              <a:defRPr/>
            </a:pPr>
            <a:endParaRPr kumimoji="0" lang="en-US" altLang="zh-CN" kern="1200" cap="none" spc="0" normalizeH="0" baseline="0" noProof="0" dirty="0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R="0" algn="just" defTabSz="914400" ea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kern="100" cap="none" spc="0" normalizeH="0" baseline="0" noProof="0" dirty="0"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R="0" algn="just" defTabSz="914400" ea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kern="100" cap="none" spc="0" normalizeH="0" baseline="0" noProof="0" dirty="0"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buNone/>
              <a:defRPr/>
            </a:pPr>
            <a:endParaRPr kumimoji="0" lang="zh-CN" altLang="en-US" kern="1200" cap="none" spc="0" normalizeH="0" baseline="0" noProof="0" dirty="0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3012" name="文本框 6"/>
          <p:cNvSpPr/>
          <p:nvPr/>
        </p:nvSpPr>
        <p:spPr>
          <a:xfrm>
            <a:off x="565150" y="2798763"/>
            <a:ext cx="406400" cy="4048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>
            <a:noFill/>
          </a:ln>
        </p:spPr>
        <p:txBody>
          <a:bodyPr wrap="none" lIns="68580" tIns="34290" rIns="68580" bIns="34290" anchor="ctr" anchorCtr="0"/>
          <a:p>
            <a:pPr algn="ctr" eaLnBrk="1" hangingPunct="1">
              <a:buNone/>
            </a:pPr>
            <a:r>
              <a:rPr lang="en-US" altLang="zh-CN" sz="1500" b="1" dirty="0">
                <a:solidFill>
                  <a:srgbClr val="FFFFFF"/>
                </a:solidFill>
                <a:latin typeface="Arial" panose="020B0604020202020204" pitchFamily="34" charset="0"/>
              </a:rPr>
              <a:t>02</a:t>
            </a:r>
            <a:endParaRPr lang="zh-CN" altLang="en-US" sz="1500" b="1" dirty="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95300" y="3095625"/>
            <a:ext cx="0" cy="23622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495300" y="3049588"/>
            <a:ext cx="0" cy="307975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988" name="文本框 5"/>
          <p:cNvSpPr txBox="1"/>
          <p:nvPr/>
        </p:nvSpPr>
        <p:spPr>
          <a:xfrm>
            <a:off x="428625" y="3357880"/>
            <a:ext cx="3488690" cy="23069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457200" eaLnBrk="1" hangingPunct="1"/>
            <a:r>
              <a:rPr lang="zh-CN" altLang="en-US" sz="1800" dirty="0">
                <a:sym typeface="+mn-ea"/>
              </a:rPr>
              <a:t>本团队对yolo的神经网络进行改进，我们将主干直接替换为HGNetv1，本方法在对简单特征提取具有较优的性能，检测的精度有着明显的提升，并且模型轻量化程度达到13%，可以适用边缘计算应用问题。</a:t>
            </a:r>
            <a:endParaRPr lang="zh-CN" altLang="en-US" sz="1800" dirty="0">
              <a:sym typeface="+mn-ea"/>
            </a:endParaRPr>
          </a:p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pic>
        <p:nvPicPr>
          <p:cNvPr id="1073742851" name="图片 107374285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07765" y="2493010"/>
            <a:ext cx="4907280" cy="4953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779520" y="3787775"/>
            <a:ext cx="2480945" cy="1979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290" y="3787775"/>
            <a:ext cx="2837815" cy="18770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10" name="文本框 22"/>
          <p:cNvSpPr txBox="1"/>
          <p:nvPr/>
        </p:nvSpPr>
        <p:spPr>
          <a:xfrm>
            <a:off x="484188" y="908050"/>
            <a:ext cx="8175625" cy="600075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algn="ctr" eaLnBrk="1" hangingPunct="1">
              <a:buClrTx/>
              <a:buSzTx/>
              <a:buFontTx/>
              <a:buNone/>
            </a:pPr>
            <a:r>
              <a:rPr lang="zh-CN" altLang="en-US" sz="3000" b="1" dirty="0">
                <a:latin typeface="Arial" panose="020B0604020202020204" pitchFamily="34" charset="0"/>
              </a:rPr>
              <a:t>项目创新</a:t>
            </a:r>
            <a:r>
              <a:rPr lang="zh-CN" altLang="en-US" sz="3000" b="1" dirty="0">
                <a:latin typeface="Arial" panose="020B0604020202020204" pitchFamily="34" charset="0"/>
              </a:rPr>
              <a:t>点</a:t>
            </a:r>
            <a:endParaRPr lang="zh-CN" altLang="en-US" sz="3000" b="1" dirty="0">
              <a:latin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95300" y="3357563"/>
            <a:ext cx="3063875" cy="1200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defTabSz="914400" eaLnBrk="1" hangingPunct="1">
              <a:buClrTx/>
              <a:buSzTx/>
              <a:buFontTx/>
              <a:buNone/>
              <a:defRPr/>
            </a:pPr>
            <a:endParaRPr kumimoji="0" lang="en-US" altLang="zh-CN" kern="1200" cap="none" spc="0" normalizeH="0" baseline="0" noProof="0" dirty="0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R="0" algn="just" defTabSz="914400" ea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kern="100" cap="none" spc="0" normalizeH="0" baseline="0" noProof="0" dirty="0"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R="0" algn="just" defTabSz="914400" ea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kern="100" cap="none" spc="0" normalizeH="0" baseline="0" noProof="0" dirty="0"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buNone/>
              <a:defRPr/>
            </a:pPr>
            <a:endParaRPr kumimoji="0" lang="zh-CN" altLang="en-US" kern="1200" cap="none" spc="0" normalizeH="0" baseline="0" noProof="0" dirty="0"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3012" name="文本框 6"/>
          <p:cNvSpPr/>
          <p:nvPr/>
        </p:nvSpPr>
        <p:spPr>
          <a:xfrm>
            <a:off x="565150" y="2798763"/>
            <a:ext cx="406400" cy="4048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>
            <a:noFill/>
          </a:ln>
        </p:spPr>
        <p:txBody>
          <a:bodyPr wrap="none" lIns="68580" tIns="34290" rIns="68580" bIns="34290" anchor="ctr" anchorCtr="0"/>
          <a:p>
            <a:pPr algn="ctr" eaLnBrk="1" hangingPunct="1">
              <a:buNone/>
            </a:pPr>
            <a:r>
              <a:rPr lang="en-US" altLang="zh-CN" sz="1500" b="1" dirty="0">
                <a:solidFill>
                  <a:srgbClr val="FFFFFF"/>
                </a:solidFill>
                <a:latin typeface="Arial" panose="020B0604020202020204" pitchFamily="34" charset="0"/>
              </a:rPr>
              <a:t>03</a:t>
            </a:r>
            <a:endParaRPr lang="zh-CN" altLang="en-US" sz="1500" b="1" dirty="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95300" y="3095625"/>
            <a:ext cx="0" cy="23622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495300" y="3049588"/>
            <a:ext cx="0" cy="307975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988" name="文本框 5"/>
          <p:cNvSpPr txBox="1"/>
          <p:nvPr/>
        </p:nvSpPr>
        <p:spPr>
          <a:xfrm>
            <a:off x="428625" y="3357563"/>
            <a:ext cx="2949575" cy="1476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457200" algn="just" eaLnBrk="1" hangingPunct="1"/>
            <a:r>
              <a:rPr lang="zh-CN" altLang="en-US" sz="1800" dirty="0">
                <a:latin typeface="Arial" panose="020B0604020202020204" pitchFamily="34" charset="0"/>
              </a:rPr>
              <a:t>项目使用了</a:t>
            </a:r>
            <a:r>
              <a:rPr lang="en-US" altLang="zh-CN" sz="1800" dirty="0">
                <a:latin typeface="Arial" panose="020B0604020202020204" pitchFamily="34" charset="0"/>
              </a:rPr>
              <a:t>Pyqt5</a:t>
            </a:r>
            <a:r>
              <a:rPr lang="zh-CN" altLang="en-US" sz="1800" dirty="0">
                <a:latin typeface="Arial" panose="020B0604020202020204" pitchFamily="34" charset="0"/>
              </a:rPr>
              <a:t>的</a:t>
            </a:r>
            <a:r>
              <a:rPr lang="en-US" altLang="zh-CN" sz="1800" dirty="0">
                <a:latin typeface="Arial" panose="020B0604020202020204" pitchFamily="34" charset="0"/>
              </a:rPr>
              <a:t>designer.exe</a:t>
            </a:r>
            <a:r>
              <a:rPr lang="zh-CN" altLang="en-US" sz="1800" dirty="0">
                <a:latin typeface="Arial" panose="020B0604020202020204" pitchFamily="34" charset="0"/>
              </a:rPr>
              <a:t>完成了简洁的前端界面设计，可以在客户端输入图片并准确输出其蒙皮损伤位置以及损伤类别。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pic>
        <p:nvPicPr>
          <p:cNvPr id="1073742850" name="图片 107374284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91865" y="3789045"/>
            <a:ext cx="3580130" cy="24949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335" y="1992630"/>
            <a:ext cx="3668395" cy="256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占位符 6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1371600" y="3109913"/>
            <a:ext cx="1987550" cy="906463"/>
          </a:xfrm>
        </p:spPr>
        <p:txBody>
          <a:bodyPr vert="horz" wrap="square" lIns="91440" tIns="45720" rIns="91440" bIns="45720" numCol="1" rtlCol="0" anchor="t" anchorCtr="0" compatLnSpc="1">
            <a:normAutofit fontScale="90000" lnSpcReduction="10000"/>
          </a:bodyPr>
          <a:lstStyle/>
          <a:p>
            <a:pPr marL="0" marR="0" lvl="0" indent="-2286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200" normalizeH="0" baseline="0" noProof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Sans Heavy" charset="-122"/>
                <a:ea typeface="MiSans Heavy" charset="-122"/>
                <a:cs typeface="MiSans Normal" charset="-122"/>
                <a:sym typeface="+mn-ea"/>
              </a:rPr>
              <a:t>03</a:t>
            </a:r>
            <a:endParaRPr kumimoji="0" lang="en-US" altLang="zh-CN" sz="6000" b="0" i="0" u="none" strike="noStrike" kern="1200" cap="none" spc="200" normalizeH="0" baseline="0" noProof="1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MiSans Heavy" charset="-122"/>
              <a:ea typeface="MiSans Heavy" charset="-122"/>
              <a:cs typeface="MiSans Normal" charset="-122"/>
              <a:sym typeface="+mn-ea"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5049838" y="2427288"/>
            <a:ext cx="3754438" cy="1262063"/>
          </a:xfrm>
        </p:spPr>
        <p:txBody>
          <a:bodyPr vert="horz" wrap="square" lIns="91440" tIns="45720" rIns="91440" bIns="45720" numCol="1" rtlCol="0" anchor="b" anchorCtr="0" compatLnSpc="1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200" normalizeH="0" baseline="0" noProof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ea"/>
                <a:ea typeface="+mj-ea"/>
                <a:cs typeface="MiSans Normal" charset="-122"/>
                <a:sym typeface="+mn-ea"/>
              </a:rPr>
              <a:t>项目</a:t>
            </a:r>
            <a:r>
              <a:rPr kumimoji="0" lang="zh-CN" altLang="en-US" sz="4800" b="0" i="0" u="none" strike="noStrike" kern="1200" cap="none" spc="200" normalizeH="0" baseline="0" noProof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ea"/>
                <a:ea typeface="+mj-ea"/>
                <a:cs typeface="MiSans Normal" charset="-122"/>
                <a:sym typeface="+mn-ea"/>
              </a:rPr>
              <a:t>主要成果</a:t>
            </a:r>
            <a:endParaRPr kumimoji="0" lang="zh-CN" altLang="en-US" sz="4800" b="0" i="0" u="none" strike="noStrike" kern="1200" cap="none" spc="200" normalizeH="0" baseline="0" noProof="1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j-ea"/>
              <a:ea typeface="+mj-ea"/>
              <a:cs typeface="MiSans Normal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</p:tagLst>
</file>

<file path=ppt/tags/tag1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10"/>
  <p:tag name="KSO_WM_UNIT_ID" val="_1*i*10"/>
  <p:tag name="KSO_WM_UNIT_LAYERLEVEL" val="1"/>
  <p:tag name="KSO_WM_TAG_VERSION" val="3.0"/>
</p:tagLst>
</file>

<file path=ppt/tags/tag100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UNIT_TYPE" val="i"/>
  <p:tag name="KSO_WM_UNIT_INDEX" val="1"/>
</p:tagLst>
</file>

<file path=ppt/tags/tag10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10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10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CONTENT_GROUP_TYPE" val="contentchip"/>
  <p:tag name="KSO_WM_UNIT_TYPE" val="i"/>
  <p:tag name="KSO_WM_UNIT_INDEX" val="4"/>
</p:tagLst>
</file>

<file path=ppt/tags/tag10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3.0"/>
  <p:tag name="KSO_WM_UNIT_TYPE" val="i"/>
  <p:tag name="KSO_WM_UNIT_INDEX" val="5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0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*i*11"/>
  <p:tag name="KSO_WM_UNIT_LAYERLEVEL" val="1"/>
  <p:tag name="KSO_WM_TAG_VERSION" val="3.0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1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3.0"/>
  <p:tag name="KSO_WM_UNIT_TYPE" val="i"/>
  <p:tag name="KSO_WM_UNIT_INDEX" val="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2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3.0"/>
  <p:tag name="KSO_WM_UNIT_TYPE" val="i"/>
  <p:tag name="KSO_WM_UNIT_INDEX" val="1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2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3.0"/>
  <p:tag name="KSO_WM_UNIT_CONTENT_GROUP_TYPE" val="titlestyle"/>
  <p:tag name="KSO_WM_UNIT_TYPE" val="i"/>
  <p:tag name="KSO_WM_UNIT_INDEX" val="1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3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13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13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13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CONTENT_GROUP_TYPE" val="contentchip"/>
  <p:tag name="KSO_WM_UNIT_TYPE" val="i"/>
  <p:tag name="KSO_WM_UNIT_INDEX" val="4"/>
</p:tagLst>
</file>

<file path=ppt/tags/tag13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3.0"/>
  <p:tag name="KSO_WM_UNIT_TYPE" val="i"/>
  <p:tag name="KSO_WM_UNIT_INDEX" val="5"/>
</p:tagLst>
</file>

<file path=ppt/tags/tag13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6"/>
  <p:tag name="KSO_WM_UNIT_LAYERLEVEL" val="1"/>
  <p:tag name="KSO_WM_TAG_VERSION" val="3.0"/>
  <p:tag name="KSO_WM_UNIT_TYPE" val="i"/>
  <p:tag name="KSO_WM_UNIT_INDEX" val="6"/>
</p:tagLst>
</file>

<file path=ppt/tags/tag13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7"/>
  <p:tag name="KSO_WM_UNIT_LAYERLEVEL" val="1"/>
  <p:tag name="KSO_WM_TAG_VERSION" val="3.0"/>
  <p:tag name="KSO_WM_UNIT_TYPE" val="i"/>
  <p:tag name="KSO_WM_UNIT_INDEX" val="7"/>
</p:tagLst>
</file>

<file path=ppt/tags/tag13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8"/>
  <p:tag name="KSO_WM_UNIT_LAYERLEVEL" val="1"/>
  <p:tag name="KSO_WM_TAG_VERSION" val="3.0"/>
  <p:tag name="KSO_WM_UNIT_CONTENT_GROUP_TYPE" val="contentchip"/>
  <p:tag name="KSO_WM_UNIT_TYPE" val="i"/>
  <p:tag name="KSO_WM_UNIT_INDEX" val="8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9"/>
  <p:tag name="KSO_WM_UNIT_LAYERLEVEL" val="1"/>
  <p:tag name="KSO_WM_TAG_VERSION" val="3.0"/>
  <p:tag name="KSO_WM_UNIT_CONTENT_GROUP_TYPE" val="contentchip"/>
  <p:tag name="KSO_WM_UNIT_TYPE" val="i"/>
  <p:tag name="KSO_WM_UNIT_INDEX" val="9"/>
</p:tagLst>
</file>

<file path=ppt/tags/tag14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0"/>
  <p:tag name="KSO_WM_UNIT_LAYERLEVEL" val="1"/>
  <p:tag name="KSO_WM_TAG_VERSION" val="3.0"/>
  <p:tag name="KSO_WM_UNIT_CONTENT_GROUP_TYPE" val="contentchip"/>
  <p:tag name="KSO_WM_UNIT_TYPE" val="i"/>
  <p:tag name="KSO_WM_UNIT_INDEX" val="10"/>
</p:tagLst>
</file>

<file path=ppt/tags/tag14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1"/>
  <p:tag name="KSO_WM_UNIT_LAYERLEVEL" val="1"/>
  <p:tag name="KSO_WM_TAG_VERSION" val="3.0"/>
  <p:tag name="KSO_WM_UNIT_TYPE" val="i"/>
  <p:tag name="KSO_WM_UNIT_INDEX" val="1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4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314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314"/>
</p:tagLst>
</file>

<file path=ppt/tags/tag152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314"/>
  <p:tag name="KSO_WM_SPECIAL_SOURCE" val="bdnull"/>
  <p:tag name="KSO_WM_TEMPLATE_THUMBS_INDEX" val="1、9"/>
</p:tagLst>
</file>

<file path=ppt/tags/tag15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1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单击添加文档标题"/>
</p:tagLst>
</file>

<file path=ppt/tags/tag154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314_1*f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汇报人：WPS"/>
</p:tagLst>
</file>

<file path=ppt/tags/tag155.xml><?xml version="1.0" encoding="utf-8"?>
<p:tagLst xmlns:p="http://schemas.openxmlformats.org/presentationml/2006/main">
  <p:tag name="KSO_WM_SLIDE_ID" val="custom20230314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314"/>
  <p:tag name="KSO_WM_SLIDE_TYPE" val="title"/>
  <p:tag name="KSO_WM_SLIDE_SUBTYPE" val="pureTxt"/>
  <p:tag name="KSO_WM_SLIDE_LAYOUT" val="a_f"/>
  <p:tag name="KSO_WM_SLIDE_LAYOUT_CNT" val="1_1"/>
  <p:tag name="KSO_WM_SPECIAL_SOURCE" val="bdnull"/>
  <p:tag name="KSO_WM_TEMPLATE_THUMBS_INDEX" val="1、9"/>
  <p:tag name="KSO_WM_SLIDE_CONTENT_AREA" val="{&quot;left&quot;:&quot;173.7&quot;,&quot;top&quot;:&quot;78.5&quot;,&quot;width&quot;:&quot;702.55&quot;,&quot;height&quot;:&quot;350.15&quot;}"/>
</p:tagLst>
</file>

<file path=ppt/tags/tag156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4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DIAGRAM_GROUP_CODE" val="l1-1"/>
  <p:tag name="KSO_WM_UNIT_PRESET_TEXT" val="目录"/>
</p:tagLst>
</file>

<file path=ppt/tags/tag15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4*l_h_i*1_1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1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314_4*l_h_i*1_1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</p:tagLst>
</file>

<file path=ppt/tags/tag15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4*l_h_a*1_1_1"/>
  <p:tag name="KSO_WM_DIAGRAM_VERSION" val="3"/>
  <p:tag name="KSO_WM_DIAGRAM_COLOR_TRICK" val="2"/>
  <p:tag name="KSO_WM_DIAGRAM_COLOR_TEXT_CAN_REMOVE" val="n"/>
  <p:tag name="KSO_WM_UNIT_VALUE" val="28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6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4*l_h_i*1_2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2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314_4*l_h_i*1_2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</p:tagLst>
</file>

<file path=ppt/tags/tag1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4*l_h_a*1_2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</p:tagLst>
</file>

<file path=ppt/tags/tag16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4*l_h_i*1_3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3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2"/>
  <p:tag name="KSO_WM_UNIT_ID" val="custom20230314_4*l_h_i*1_3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</p:tagLst>
</file>

<file path=ppt/tags/tag1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4*l_h_a*1_3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</p:tagLst>
</file>

<file path=ppt/tags/tag16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4*l_h_i*1_4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4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2"/>
  <p:tag name="KSO_WM_UNIT_ID" val="custom20230314_4*l_h_i*1_4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4"/>
</p:tagLst>
</file>

<file path=ppt/tags/tag16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4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4*l_h_a*1_4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208.93751663328158,&quot;top&quot;:60.5875227367972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</p:tagLst>
</file>

<file path=ppt/tags/tag169.xml><?xml version="1.0" encoding="utf-8"?>
<p:tagLst xmlns:p="http://schemas.openxmlformats.org/presentationml/2006/main">
  <p:tag name="KSO_WM_SLIDE_ID" val="custom20230314_4"/>
  <p:tag name="KSO_WM_TEMPLATE_SUBCATEGORY" val="29"/>
  <p:tag name="KSO_WM_TEMPLATE_MASTER_TYPE" val="0"/>
  <p:tag name="KSO_WM_TEMPLATE_COLOR_TYPE" val="0"/>
  <p:tag name="KSO_WM_SLIDE_ITEM_CNT" val="4"/>
  <p:tag name="KSO_WM_SLIDE_INDEX" val="4"/>
  <p:tag name="KSO_WM_TAG_VERSION" val="3.0"/>
  <p:tag name="KSO_WM_BEAUTIFY_FLAG" val="#wm#"/>
  <p:tag name="KSO_WM_TEMPLATE_CATEGORY" val="custom"/>
  <p:tag name="KSO_WM_TEMPLATE_INDEX" val="20230314"/>
  <p:tag name="KSO_WM_SLIDE_TYPE" val="contents"/>
  <p:tag name="KSO_WM_SLIDE_SUBTYPE" val="diag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70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314_7*e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PRESET_TEXT" val="01"/>
</p:tagLst>
</file>

<file path=ppt/tags/tag17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7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172.xml><?xml version="1.0" encoding="utf-8"?>
<p:tagLst xmlns:p="http://schemas.openxmlformats.org/presentationml/2006/main">
  <p:tag name="KSO_WM_SLIDE_ID" val="custom2023031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314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504.35&quot;,&quot;top&quot;:&quot;139.2&quot;,&quot;width&quot;:&quot;435.7&quot;,&quot;height&quot;:&quot;210&quot;}"/>
</p:tagLst>
</file>

<file path=ppt/tags/tag173.xml><?xml version="1.0" encoding="utf-8"?>
<p:tagLst xmlns:p="http://schemas.openxmlformats.org/presentationml/2006/main">
  <p:tag name="ISLIDE.DIAGRAM" val="#468595;"/>
</p:tagLst>
</file>

<file path=ppt/tags/tag174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314_7*e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PRESET_TEXT" val="01"/>
</p:tagLst>
</file>

<file path=ppt/tags/tag1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7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176.xml><?xml version="1.0" encoding="utf-8"?>
<p:tagLst xmlns:p="http://schemas.openxmlformats.org/presentationml/2006/main">
  <p:tag name="KSO_WM_SLIDE_ID" val="custom2023031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314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504.35&quot;,&quot;top&quot;:&quot;139.2&quot;,&quot;width&quot;:&quot;435.7&quot;,&quot;height&quot;:&quot;210&quot;}"/>
</p:tagLst>
</file>

<file path=ppt/tags/tag177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314_7*e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PRESET_TEXT" val="01"/>
</p:tagLst>
</file>

<file path=ppt/tags/tag17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7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179.xml><?xml version="1.0" encoding="utf-8"?>
<p:tagLst xmlns:p="http://schemas.openxmlformats.org/presentationml/2006/main">
  <p:tag name="KSO_WM_SLIDE_ID" val="custom2023031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314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504.35&quot;,&quot;top&quot;:&quot;139.2&quot;,&quot;width&quot;:&quot;435.7&quot;,&quot;height&quot;:&quot;210&quot;}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80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81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82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83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84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85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86.xml><?xml version="1.0" encoding="utf-8"?>
<p:tagLst xmlns:p="http://schemas.openxmlformats.org/presentationml/2006/main">
  <p:tag name="ISLIDE.DIAGRAM" val="#917375;"/>
</p:tagLst>
</file>

<file path=ppt/tags/tag187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88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89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UNIT_TYPE" val="i"/>
  <p:tag name="KSO_WM_UNIT_INDEX" val="1"/>
</p:tagLst>
</file>

<file path=ppt/tags/tag190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91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92.xml><?xml version="1.0" encoding="utf-8"?>
<p:tagLst xmlns:p="http://schemas.openxmlformats.org/presentationml/2006/main">
  <p:tag name="KSO_WM_DIAGRAM_VIRTUALLY_FRAME" val="{&quot;height&quot;:411.57582677165357,&quot;left&quot;:0,&quot;top&quot;:67.5,&quot;width&quot;:720}"/>
</p:tagLst>
</file>

<file path=ppt/tags/tag193.xml><?xml version="1.0" encoding="utf-8"?>
<p:tagLst xmlns:p="http://schemas.openxmlformats.org/presentationml/2006/main">
  <p:tag name="ISLIDE.DIAGRAM" val="#917375;"/>
</p:tagLst>
</file>

<file path=ppt/tags/tag194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314_7*e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PRESET_TEXT" val="01"/>
</p:tagLst>
</file>

<file path=ppt/tags/tag19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7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196.xml><?xml version="1.0" encoding="utf-8"?>
<p:tagLst xmlns:p="http://schemas.openxmlformats.org/presentationml/2006/main">
  <p:tag name="KSO_WM_SLIDE_ID" val="custom2023031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314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504.35&quot;,&quot;top&quot;:&quot;139.2&quot;,&quot;width&quot;:&quot;435.7&quot;,&quot;height&quot;:&quot;210&quot;}"/>
</p:tagLst>
</file>

<file path=ppt/tags/tag197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9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PRESET_TEXT" val="THANK  YOU"/>
</p:tagLst>
</file>

<file path=ppt/tags/tag198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314_9*f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PRESET_TEXT" val="汇报人：WPS"/>
</p:tagLst>
</file>

<file path=ppt/tags/tag199.xml><?xml version="1.0" encoding="utf-8"?>
<p:tagLst xmlns:p="http://schemas.openxmlformats.org/presentationml/2006/main">
  <p:tag name="KSO_WM_SLIDE_ID" val="custom20230314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314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SLIDE_CONTENT_AREA" val="{&quot;left&quot;:&quot;173.7&quot;,&quot;top&quot;:&quot;78.5&quot;,&quot;width&quot;:&quot;702.55&quot;,&quot;height&quot;:&quot;350.15&quot;}"/>
</p:tagLst>
</file>

<file path=ppt/tags/tag2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</p:tagLst>
</file>

<file path=ppt/tags/tag2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UNIT_TYPE" val="i"/>
  <p:tag name="KSO_WM_UNIT_INDEX" val="3"/>
</p:tagLst>
</file>

<file path=ppt/tags/tag200.xml><?xml version="1.0" encoding="utf-8"?>
<p:tagLst xmlns:p="http://schemas.openxmlformats.org/presentationml/2006/main">
  <p:tag name="commondata" val="eyJoZGlkIjoiNzhhZTJjMTYyOGViNzNlMTRmNzI5OTkwMDFkZGQ3M2MifQ==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UNIT_TYPE" val="i"/>
  <p:tag name="KSO_WM_UNIT_INDEX" val="1"/>
</p:tagLst>
</file>

<file path=ppt/tags/tag2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2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2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CONTENT_GROUP_TYPE" val="contentchip"/>
  <p:tag name="KSO_WM_UNIT_TYPE" val="i"/>
  <p:tag name="KSO_WM_UNIT_INDEX" val="4"/>
</p:tagLst>
</file>

<file path=ppt/tags/tag2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3.0"/>
  <p:tag name="KSO_WM_UNIT_TYPE" val="i"/>
  <p:tag name="KSO_WM_UNIT_INDEX" val="5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1*i*4"/>
  <p:tag name="KSO_WM_UNIT_LAYERLEVEL" val="1"/>
  <p:tag name="KSO_WM_TAG_VERSION" val="3.0"/>
</p:tagLst>
</file>

<file path=ppt/tags/tag4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3.0"/>
  <p:tag name="KSO_WM_UNIT_TYPE" val="i"/>
  <p:tag name="KSO_WM_UNIT_INDEX" val="1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3.0"/>
  <p:tag name="KSO_WM_UNIT_TYPE" val="i"/>
  <p:tag name="KSO_WM_UNIT_INDEX" val="1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3.0"/>
  <p:tag name="KSO_WM_UNIT_CONTENT_GROUP_TYPE" val="titlestyle"/>
  <p:tag name="KSO_WM_UNIT_TYPE" val="i"/>
  <p:tag name="KSO_WM_UNIT_INDEX" val="1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5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58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5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CONTENT_GROUP_TYPE" val="contentchip"/>
  <p:tag name="KSO_WM_UNIT_TYPE" val="i"/>
  <p:tag name="KSO_WM_UNIT_INDEX" val="4"/>
</p:tagLst>
</file>

<file path=ppt/tags/tag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6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3.0"/>
  <p:tag name="KSO_WM_UNIT_TYPE" val="i"/>
  <p:tag name="KSO_WM_UNIT_INDEX" val="5"/>
</p:tagLst>
</file>

<file path=ppt/tags/tag6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6"/>
  <p:tag name="KSO_WM_UNIT_LAYERLEVEL" val="1"/>
  <p:tag name="KSO_WM_TAG_VERSION" val="3.0"/>
  <p:tag name="KSO_WM_UNIT_TYPE" val="i"/>
  <p:tag name="KSO_WM_UNIT_INDEX" val="6"/>
</p:tagLst>
</file>

<file path=ppt/tags/tag6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7"/>
  <p:tag name="KSO_WM_UNIT_LAYERLEVEL" val="1"/>
  <p:tag name="KSO_WM_TAG_VERSION" val="3.0"/>
  <p:tag name="KSO_WM_UNIT_TYPE" val="i"/>
  <p:tag name="KSO_WM_UNIT_INDEX" val="7"/>
</p:tagLst>
</file>

<file path=ppt/tags/tag6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8"/>
  <p:tag name="KSO_WM_UNIT_LAYERLEVEL" val="1"/>
  <p:tag name="KSO_WM_TAG_VERSION" val="3.0"/>
  <p:tag name="KSO_WM_UNIT_CONTENT_GROUP_TYPE" val="contentchip"/>
  <p:tag name="KSO_WM_UNIT_TYPE" val="i"/>
  <p:tag name="KSO_WM_UNIT_INDEX" val="8"/>
</p:tagLst>
</file>

<file path=ppt/tags/tag6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9"/>
  <p:tag name="KSO_WM_UNIT_LAYERLEVEL" val="1"/>
  <p:tag name="KSO_WM_TAG_VERSION" val="3.0"/>
  <p:tag name="KSO_WM_UNIT_CONTENT_GROUP_TYPE" val="contentchip"/>
  <p:tag name="KSO_WM_UNIT_TYPE" val="i"/>
  <p:tag name="KSO_WM_UNIT_INDEX" val="9"/>
</p:tagLst>
</file>

<file path=ppt/tags/tag6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0"/>
  <p:tag name="KSO_WM_UNIT_LAYERLEVEL" val="1"/>
  <p:tag name="KSO_WM_TAG_VERSION" val="3.0"/>
  <p:tag name="KSO_WM_UNIT_CONTENT_GROUP_TYPE" val="contentchip"/>
  <p:tag name="KSO_WM_UNIT_TYPE" val="i"/>
  <p:tag name="KSO_WM_UNIT_INDEX" val="10"/>
</p:tagLst>
</file>

<file path=ppt/tags/tag6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1"/>
  <p:tag name="KSO_WM_UNIT_LAYERLEVEL" val="1"/>
  <p:tag name="KSO_WM_TAG_VERSION" val="3.0"/>
  <p:tag name="KSO_WM_UNIT_TYPE" val="i"/>
  <p:tag name="KSO_WM_UNIT_INDEX" val="1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3.0"/>
</p:tagLst>
</file>

<file path=ppt/tags/tag7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314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314"/>
</p:tagLst>
</file>

<file path=ppt/tags/tag76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314"/>
  <p:tag name="KSO_WM_SPECIAL_SOURCE" val="bdnull"/>
  <p:tag name="KSO_WM_TEMPLATE_THUMBS_INDEX" val="1、9"/>
</p:tagLst>
</file>

<file path=ppt/tags/tag7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</p:tagLst>
</file>

<file path=ppt/tags/tag78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</p:tagLst>
</file>

<file path=ppt/tags/tag7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8"/>
  <p:tag name="KSO_WM_UNIT_ID" val="_1*i*8"/>
  <p:tag name="KSO_WM_UNIT_LAYERLEVEL" val="1"/>
  <p:tag name="KSO_WM_TAG_VERSION" val="3.0"/>
</p:tagLst>
</file>

<file path=ppt/tags/tag8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1*i*4"/>
  <p:tag name="KSO_WM_UNIT_LAYERLEVEL" val="1"/>
  <p:tag name="KSO_WM_TAG_VERSION" val="3.0"/>
</p:tagLst>
</file>

<file path=ppt/tags/tag8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</p:tagLst>
</file>

<file path=ppt/tags/tag8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8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3.0"/>
</p:tagLst>
</file>

<file path=ppt/tags/tag8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8"/>
  <p:tag name="KSO_WM_UNIT_ID" val="_1*i*8"/>
  <p:tag name="KSO_WM_UNIT_LAYERLEVEL" val="1"/>
  <p:tag name="KSO_WM_TAG_VERSION" val="3.0"/>
</p:tagLst>
</file>

<file path=ppt/tags/tag8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9"/>
  <p:tag name="KSO_WM_UNIT_ID" val="_1*i*9"/>
  <p:tag name="KSO_WM_UNIT_LAYERLEVEL" val="1"/>
  <p:tag name="KSO_WM_TAG_VERSION" val="3.0"/>
</p:tagLst>
</file>

<file path=ppt/tags/tag8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10"/>
  <p:tag name="KSO_WM_UNIT_ID" val="_1*i*10"/>
  <p:tag name="KSO_WM_UNIT_LAYERLEVEL" val="1"/>
  <p:tag name="KSO_WM_TAG_VERSION" val="3.0"/>
</p:tagLst>
</file>

<file path=ppt/tags/tag8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*i*11"/>
  <p:tag name="KSO_WM_UNIT_LAYERLEVEL" val="1"/>
  <p:tag name="KSO_WM_TAG_VERSION" val="3.0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9"/>
  <p:tag name="KSO_WM_UNIT_ID" val="_1*i*9"/>
  <p:tag name="KSO_WM_UNIT_LAYERLEVEL" val="1"/>
  <p:tag name="KSO_WM_TAG_VERSION" val="3.0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UNIT_TYPE" val="i"/>
  <p:tag name="KSO_WM_UNIT_INDEX" val="1"/>
</p:tagLst>
</file>

<file path=ppt/tags/tag9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UNIT_TYPE" val="i"/>
  <p:tag name="KSO_WM_UNIT_INDEX" val="3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自定义 18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自定义 23">
      <a:dk1>
        <a:srgbClr val="000000"/>
      </a:dk1>
      <a:lt1>
        <a:srgbClr val="FFFFFF"/>
      </a:lt1>
      <a:dk2>
        <a:srgbClr val="011163"/>
      </a:dk2>
      <a:lt2>
        <a:srgbClr val="FFFFFF"/>
      </a:lt2>
      <a:accent1>
        <a:srgbClr val="4864FC"/>
      </a:accent1>
      <a:accent2>
        <a:srgbClr val="6C5EDE"/>
      </a:accent2>
      <a:accent3>
        <a:srgbClr val="9059BF"/>
      </a:accent3>
      <a:accent4>
        <a:srgbClr val="B453A1"/>
      </a:accent4>
      <a:accent5>
        <a:srgbClr val="D84E82"/>
      </a:accent5>
      <a:accent6>
        <a:srgbClr val="FC4864"/>
      </a:accent6>
      <a:hlink>
        <a:srgbClr val="0563C1"/>
      </a:hlink>
      <a:folHlink>
        <a:srgbClr val="954D72"/>
      </a:folHlink>
    </a:clrScheme>
    <a:fontScheme name="font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962</Words>
  <Application>WPS 演示</Application>
  <PresentationFormat>全屏显示(4:3)</PresentationFormat>
  <Paragraphs>107</Paragraphs>
  <Slides>14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8" baseType="lpstr">
      <vt:lpstr>Arial</vt:lpstr>
      <vt:lpstr>宋体</vt:lpstr>
      <vt:lpstr>Wingdings</vt:lpstr>
      <vt:lpstr>MiSans Normal</vt:lpstr>
      <vt:lpstr>MiSans Heavy</vt:lpstr>
      <vt:lpstr>Wingdings</vt:lpstr>
      <vt:lpstr>Times New Roman</vt:lpstr>
      <vt:lpstr>微软雅黑</vt:lpstr>
      <vt:lpstr>Arial Unicode MS</vt:lpstr>
      <vt:lpstr>Calibri</vt:lpstr>
      <vt:lpstr>MiSans Heavy</vt:lpstr>
      <vt:lpstr>Segoe Print</vt:lpstr>
      <vt:lpstr>Office 主题</vt:lpstr>
      <vt:lpstr>1_Office 主题</vt:lpstr>
      <vt:lpstr>基于轻量化yolov4的无人机飞机蒙皮损伤检测算法</vt:lpstr>
      <vt:lpstr>目录</vt:lpstr>
      <vt:lpstr>项目研究现状</vt:lpstr>
      <vt:lpstr>PowerPoint 演示文稿</vt:lpstr>
      <vt:lpstr>项目创新点</vt:lpstr>
      <vt:lpstr>PowerPoint 演示文稿</vt:lpstr>
      <vt:lpstr>PowerPoint 演示文稿</vt:lpstr>
      <vt:lpstr>PowerPoint 演示文稿</vt:lpstr>
      <vt:lpstr>项目主要成果</vt:lpstr>
      <vt:lpstr>PowerPoint 演示文稿</vt:lpstr>
      <vt:lpstr>PowerPoint 演示文稿</vt:lpstr>
      <vt:lpstr>项目下一步计划</vt:lpstr>
      <vt:lpstr>PowerPoint 演示文稿</vt:lpstr>
      <vt:lpstr>THANK 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基于轻量化yolov4的无人机飞机蒙皮损伤检测算法</dc:title>
  <dc:creator>sad turnip soup</dc:creator>
  <cp:lastModifiedBy>凤.</cp:lastModifiedBy>
  <cp:revision>14</cp:revision>
  <dcterms:created xsi:type="dcterms:W3CDTF">2024-05-19T05:25:00Z</dcterms:created>
  <dcterms:modified xsi:type="dcterms:W3CDTF">2024-05-22T06:51:01Z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8394162BD90C4420BD4582AC36AE5B67_12</vt:lpwstr>
  </property>
</Properties>
</file>